
<file path=[Content_Types].xml><?xml version="1.0" encoding="utf-8"?>
<Types xmlns="http://schemas.openxmlformats.org/package/2006/content-types">
  <Default Extension="xml" ContentType="application/xml"/>
  <Default Extension="jpeg" ContentType="image/jpeg"/>
  <Default Extension="tiff" ContentType="image/tiff"/>
  <Default Extension="emf" ContentType="image/x-emf"/>
  <Default Extension="rels" ContentType="application/vnd.openxmlformats-package.relationships+xml"/>
  <Default Extension="bin" ContentType="video/unknown"/>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67" r:id="rId1"/>
  </p:sldMasterIdLst>
  <p:notesMasterIdLst>
    <p:notesMasterId r:id="rId19"/>
  </p:notesMasterIdLst>
  <p:sldIdLst>
    <p:sldId id="256" r:id="rId2"/>
    <p:sldId id="257" r:id="rId3"/>
    <p:sldId id="260" r:id="rId4"/>
    <p:sldId id="267" r:id="rId5"/>
    <p:sldId id="258" r:id="rId6"/>
    <p:sldId id="259" r:id="rId7"/>
    <p:sldId id="261" r:id="rId8"/>
    <p:sldId id="263" r:id="rId9"/>
    <p:sldId id="268" r:id="rId10"/>
    <p:sldId id="264" r:id="rId11"/>
    <p:sldId id="265" r:id="rId12"/>
    <p:sldId id="269" r:id="rId13"/>
    <p:sldId id="270" r:id="rId14"/>
    <p:sldId id="266" r:id="rId15"/>
    <p:sldId id="271" r:id="rId16"/>
    <p:sldId id="272" r:id="rId17"/>
    <p:sldId id="273" r:id="rId1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484"/>
    <p:restoredTop sz="92819"/>
  </p:normalViewPr>
  <p:slideViewPr>
    <p:cSldViewPr snapToGrid="0" snapToObjects="1">
      <p:cViewPr>
        <p:scale>
          <a:sx n="84" d="100"/>
          <a:sy n="84" d="100"/>
        </p:scale>
        <p:origin x="584" y="2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presProps" Target="presProps.xml"/><Relationship Id="rId21" Type="http://schemas.openxmlformats.org/officeDocument/2006/relationships/viewProps" Target="viewProps.xml"/><Relationship Id="rId22" Type="http://schemas.openxmlformats.org/officeDocument/2006/relationships/theme" Target="theme/theme1.xml"/><Relationship Id="rId23"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9EC641-9079-3046-8FE5-5D874BCEFB1E}" type="datetimeFigureOut">
              <a:rPr kumimoji="1" lang="ja-JP" altLang="en-US" smtClean="0"/>
              <a:t>2017/5/29</a:t>
            </a:fld>
            <a:endParaRPr kumimoji="1" lang="ja-JP" altLang="en-US"/>
          </a:p>
        </p:txBody>
      </p:sp>
      <p:sp>
        <p:nvSpPr>
          <p:cNvPr id="4" name="スライド イメージ プレースホルダー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B1E513B-B56D-D14F-87A6-032BABD2FB4C}" type="slidenum">
              <a:rPr kumimoji="1" lang="ja-JP" altLang="en-US" smtClean="0"/>
              <a:t>‹#›</a:t>
            </a:fld>
            <a:endParaRPr kumimoji="1" lang="ja-JP" altLang="en-US"/>
          </a:p>
        </p:txBody>
      </p:sp>
    </p:spTree>
    <p:extLst>
      <p:ext uri="{BB962C8B-B14F-4D97-AF65-F5344CB8AC3E}">
        <p14:creationId xmlns:p14="http://schemas.microsoft.com/office/powerpoint/2010/main" val="2066524405"/>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71600" y="1143000"/>
            <a:ext cx="4114800" cy="3086100"/>
          </a:xfrm>
        </p:spPr>
      </p:sp>
      <p:sp>
        <p:nvSpPr>
          <p:cNvPr id="3" name="ノート プレースホルダー 2"/>
          <p:cNvSpPr>
            <a:spLocks noGrp="1"/>
          </p:cNvSpPr>
          <p:nvPr>
            <p:ph type="body" idx="1"/>
          </p:nvPr>
        </p:nvSpPr>
        <p:spPr/>
        <p:txBody>
          <a:bodyPr/>
          <a:lstStyle/>
          <a:p>
            <a:r>
              <a:rPr kumimoji="1" lang="en-US" altLang="ja-JP" dirty="0" smtClean="0"/>
              <a:t>https://</a:t>
            </a:r>
            <a:r>
              <a:rPr kumimoji="1" lang="en-US" altLang="ja-JP" dirty="0" err="1" smtClean="0"/>
              <a:t>www.webprofessional.jp</a:t>
            </a:r>
            <a:r>
              <a:rPr kumimoji="1" lang="en-US" altLang="ja-JP" dirty="0" smtClean="0"/>
              <a:t>/building-3d-engine-javascript/</a:t>
            </a:r>
            <a:endParaRPr kumimoji="1" lang="ja-JP" altLang="en-US" dirty="0"/>
          </a:p>
        </p:txBody>
      </p:sp>
      <p:sp>
        <p:nvSpPr>
          <p:cNvPr id="4" name="スライド番号プレースホルダー 3"/>
          <p:cNvSpPr>
            <a:spLocks noGrp="1"/>
          </p:cNvSpPr>
          <p:nvPr>
            <p:ph type="sldNum" sz="quarter" idx="10"/>
          </p:nvPr>
        </p:nvSpPr>
        <p:spPr/>
        <p:txBody>
          <a:bodyPr/>
          <a:lstStyle/>
          <a:p>
            <a:fld id="{5B1E513B-B56D-D14F-87A6-032BABD2FB4C}" type="slidenum">
              <a:rPr kumimoji="1" lang="ja-JP" altLang="en-US" smtClean="0"/>
              <a:t>2</a:t>
            </a:fld>
            <a:endParaRPr kumimoji="1" lang="ja-JP" altLang="en-US"/>
          </a:p>
        </p:txBody>
      </p:sp>
    </p:spTree>
    <p:extLst>
      <p:ext uri="{BB962C8B-B14F-4D97-AF65-F5344CB8AC3E}">
        <p14:creationId xmlns:p14="http://schemas.microsoft.com/office/powerpoint/2010/main" val="8226519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de-DE" altLang="ja-JP" dirty="0" smtClean="0"/>
              <a:t>https://</a:t>
            </a:r>
            <a:r>
              <a:rPr kumimoji="1" lang="de-DE" altLang="ja-JP" dirty="0" err="1" smtClean="0"/>
              <a:t>kotobank.jp</a:t>
            </a:r>
            <a:r>
              <a:rPr kumimoji="1" lang="de-DE" altLang="ja-JP" dirty="0" smtClean="0"/>
              <a:t>/</a:t>
            </a:r>
            <a:r>
              <a:rPr kumimoji="1" lang="de-DE" altLang="ja-JP" dirty="0" err="1" smtClean="0"/>
              <a:t>word</a:t>
            </a:r>
            <a:r>
              <a:rPr kumimoji="1" lang="de-DE" altLang="ja-JP" dirty="0" smtClean="0"/>
              <a:t>/</a:t>
            </a:r>
            <a:r>
              <a:rPr kumimoji="1" lang="ja-JP" altLang="de-DE" dirty="0" smtClean="0"/>
              <a:t>多面体図法</a:t>
            </a:r>
            <a:r>
              <a:rPr kumimoji="1" lang="de-DE" altLang="ja-JP" dirty="0" smtClean="0"/>
              <a:t>-94451</a:t>
            </a:r>
          </a:p>
          <a:p>
            <a:r>
              <a:rPr kumimoji="1" lang="de-DE" altLang="ja-JP" dirty="0" smtClean="0"/>
              <a:t>https://</a:t>
            </a:r>
            <a:r>
              <a:rPr kumimoji="1" lang="de-DE" altLang="ja-JP" dirty="0" err="1" smtClean="0"/>
              <a:t>www.jstage.jst.go.jp</a:t>
            </a:r>
            <a:r>
              <a:rPr kumimoji="1" lang="de-DE" altLang="ja-JP" dirty="0" smtClean="0"/>
              <a:t>/</a:t>
            </a:r>
            <a:r>
              <a:rPr kumimoji="1" lang="de-DE" altLang="ja-JP" dirty="0" err="1" smtClean="0"/>
              <a:t>article</a:t>
            </a:r>
            <a:r>
              <a:rPr kumimoji="1" lang="de-DE" altLang="ja-JP" dirty="0" smtClean="0"/>
              <a:t>/</a:t>
            </a:r>
            <a:r>
              <a:rPr kumimoji="1" lang="de-DE" altLang="ja-JP" dirty="0" err="1" smtClean="0"/>
              <a:t>jjca</a:t>
            </a:r>
            <a:r>
              <a:rPr kumimoji="1" lang="de-DE" altLang="ja-JP" dirty="0" smtClean="0"/>
              <a:t>/49/2/49_2_1/_</a:t>
            </a:r>
            <a:r>
              <a:rPr kumimoji="1" lang="de-DE" altLang="ja-JP" dirty="0" err="1" smtClean="0"/>
              <a:t>pdf</a:t>
            </a:r>
            <a:endParaRPr kumimoji="1" lang="de-DE" altLang="ja-JP" dirty="0" smtClean="0"/>
          </a:p>
          <a:p>
            <a:endParaRPr kumimoji="1" lang="de-DE" altLang="ja-JP" dirty="0" smtClean="0"/>
          </a:p>
        </p:txBody>
      </p:sp>
      <p:sp>
        <p:nvSpPr>
          <p:cNvPr id="4" name="スライド番号プレースホルダー 3"/>
          <p:cNvSpPr>
            <a:spLocks noGrp="1"/>
          </p:cNvSpPr>
          <p:nvPr>
            <p:ph type="sldNum" sz="quarter" idx="10"/>
          </p:nvPr>
        </p:nvSpPr>
        <p:spPr/>
        <p:txBody>
          <a:bodyPr/>
          <a:lstStyle/>
          <a:p>
            <a:fld id="{5B1E513B-B56D-D14F-87A6-032BABD2FB4C}" type="slidenum">
              <a:rPr kumimoji="1" lang="ja-JP" altLang="en-US" smtClean="0"/>
              <a:t>3</a:t>
            </a:fld>
            <a:endParaRPr kumimoji="1" lang="ja-JP" altLang="en-US"/>
          </a:p>
        </p:txBody>
      </p:sp>
    </p:spTree>
    <p:extLst>
      <p:ext uri="{BB962C8B-B14F-4D97-AF65-F5344CB8AC3E}">
        <p14:creationId xmlns:p14="http://schemas.microsoft.com/office/powerpoint/2010/main" val="11023906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http://</a:t>
            </a:r>
            <a:r>
              <a:rPr kumimoji="1" lang="en-US" altLang="ja-JP" dirty="0" err="1" smtClean="0"/>
              <a:t>mapps.gsi.go.jp</a:t>
            </a:r>
            <a:r>
              <a:rPr kumimoji="1" lang="en-US" altLang="ja-JP" dirty="0" smtClean="0"/>
              <a:t>/</a:t>
            </a:r>
            <a:r>
              <a:rPr kumimoji="1" lang="en-US" altLang="ja-JP" dirty="0" err="1" smtClean="0"/>
              <a:t>history.html#ll</a:t>
            </a:r>
            <a:r>
              <a:rPr kumimoji="1" lang="en-US" altLang="ja-JP" dirty="0" smtClean="0"/>
              <a:t>=34.7532500,135.5000833&amp;z=9&amp;target=o10000&amp;figureNameId=o0675</a:t>
            </a:r>
            <a:endParaRPr kumimoji="1" lang="ja-JP" altLang="en-US" dirty="0"/>
          </a:p>
        </p:txBody>
      </p:sp>
      <p:sp>
        <p:nvSpPr>
          <p:cNvPr id="4" name="スライド番号プレースホルダー 3"/>
          <p:cNvSpPr>
            <a:spLocks noGrp="1"/>
          </p:cNvSpPr>
          <p:nvPr>
            <p:ph type="sldNum" sz="quarter" idx="10"/>
          </p:nvPr>
        </p:nvSpPr>
        <p:spPr/>
        <p:txBody>
          <a:bodyPr/>
          <a:lstStyle/>
          <a:p>
            <a:fld id="{5B1E513B-B56D-D14F-87A6-032BABD2FB4C}" type="slidenum">
              <a:rPr kumimoji="1" lang="ja-JP" altLang="en-US" smtClean="0"/>
              <a:t>4</a:t>
            </a:fld>
            <a:endParaRPr kumimoji="1" lang="ja-JP" altLang="en-US"/>
          </a:p>
        </p:txBody>
      </p:sp>
    </p:spTree>
    <p:extLst>
      <p:ext uri="{BB962C8B-B14F-4D97-AF65-F5344CB8AC3E}">
        <p14:creationId xmlns:p14="http://schemas.microsoft.com/office/powerpoint/2010/main" val="12385832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http://</a:t>
            </a:r>
            <a:r>
              <a:rPr kumimoji="1" lang="en-US" altLang="ja-JP" dirty="0" err="1" smtClean="0"/>
              <a:t>motochan.sakura.ne.jp</a:t>
            </a:r>
            <a:r>
              <a:rPr kumimoji="1" lang="en-US" altLang="ja-JP" dirty="0" smtClean="0"/>
              <a:t>/</a:t>
            </a:r>
            <a:r>
              <a:rPr kumimoji="1" lang="en-US" altLang="ja-JP" dirty="0" err="1" smtClean="0"/>
              <a:t>public_html</a:t>
            </a:r>
            <a:r>
              <a:rPr kumimoji="1" lang="en-US" altLang="ja-JP" dirty="0" smtClean="0"/>
              <a:t>/</a:t>
            </a:r>
            <a:r>
              <a:rPr kumimoji="1" lang="en-US" altLang="ja-JP" dirty="0" err="1" smtClean="0"/>
              <a:t>KyozaiContents</a:t>
            </a:r>
            <a:r>
              <a:rPr kumimoji="1" lang="en-US" altLang="ja-JP" dirty="0" smtClean="0"/>
              <a:t>/76.htm</a:t>
            </a:r>
            <a:endParaRPr kumimoji="1" lang="ja-JP" altLang="en-US" dirty="0"/>
          </a:p>
        </p:txBody>
      </p:sp>
      <p:sp>
        <p:nvSpPr>
          <p:cNvPr id="4" name="スライド番号プレースホルダー 3"/>
          <p:cNvSpPr>
            <a:spLocks noGrp="1"/>
          </p:cNvSpPr>
          <p:nvPr>
            <p:ph type="sldNum" sz="quarter" idx="10"/>
          </p:nvPr>
        </p:nvSpPr>
        <p:spPr/>
        <p:txBody>
          <a:bodyPr/>
          <a:lstStyle/>
          <a:p>
            <a:fld id="{5B1E513B-B56D-D14F-87A6-032BABD2FB4C}" type="slidenum">
              <a:rPr kumimoji="1" lang="ja-JP" altLang="en-US" smtClean="0"/>
              <a:t>5</a:t>
            </a:fld>
            <a:endParaRPr kumimoji="1" lang="ja-JP" altLang="en-US"/>
          </a:p>
        </p:txBody>
      </p:sp>
    </p:spTree>
    <p:extLst>
      <p:ext uri="{BB962C8B-B14F-4D97-AF65-F5344CB8AC3E}">
        <p14:creationId xmlns:p14="http://schemas.microsoft.com/office/powerpoint/2010/main" val="16522067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https://</a:t>
            </a:r>
            <a:r>
              <a:rPr kumimoji="1" lang="en-US" altLang="ja-JP" dirty="0" err="1" smtClean="0"/>
              <a:t>en.wikipedia.org</a:t>
            </a:r>
            <a:r>
              <a:rPr kumimoji="1" lang="en-US" altLang="ja-JP" dirty="0" smtClean="0"/>
              <a:t>/wiki/</a:t>
            </a:r>
            <a:r>
              <a:rPr kumimoji="1" lang="en-US" altLang="ja-JP" dirty="0" err="1" smtClean="0"/>
              <a:t>Gnomonic_projection</a:t>
            </a:r>
            <a:endParaRPr kumimoji="1" lang="ja-JP" altLang="en-US" dirty="0"/>
          </a:p>
        </p:txBody>
      </p:sp>
      <p:sp>
        <p:nvSpPr>
          <p:cNvPr id="4" name="スライド番号プレースホルダー 3"/>
          <p:cNvSpPr>
            <a:spLocks noGrp="1"/>
          </p:cNvSpPr>
          <p:nvPr>
            <p:ph type="sldNum" sz="quarter" idx="10"/>
          </p:nvPr>
        </p:nvSpPr>
        <p:spPr/>
        <p:txBody>
          <a:bodyPr/>
          <a:lstStyle/>
          <a:p>
            <a:fld id="{5B1E513B-B56D-D14F-87A6-032BABD2FB4C}" type="slidenum">
              <a:rPr kumimoji="1" lang="ja-JP" altLang="en-US" smtClean="0"/>
              <a:t>12</a:t>
            </a:fld>
            <a:endParaRPr kumimoji="1" lang="ja-JP" altLang="en-US"/>
          </a:p>
        </p:txBody>
      </p:sp>
    </p:spTree>
    <p:extLst>
      <p:ext uri="{BB962C8B-B14F-4D97-AF65-F5344CB8AC3E}">
        <p14:creationId xmlns:p14="http://schemas.microsoft.com/office/powerpoint/2010/main" val="18611627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http://</a:t>
            </a:r>
            <a:r>
              <a:rPr kumimoji="1" lang="en-US" altLang="ja-JP" dirty="0" err="1" smtClean="0"/>
              <a:t>www.geography.hunter.cuny.edu</a:t>
            </a:r>
            <a:r>
              <a:rPr kumimoji="1" lang="en-US" altLang="ja-JP" dirty="0" smtClean="0"/>
              <a:t>/~</a:t>
            </a:r>
            <a:r>
              <a:rPr kumimoji="1" lang="en-US" altLang="ja-JP" dirty="0" err="1" smtClean="0"/>
              <a:t>jochen</a:t>
            </a:r>
            <a:r>
              <a:rPr kumimoji="1" lang="en-US" altLang="ja-JP" dirty="0" smtClean="0"/>
              <a:t>/GTECH361/lectures/lecture04/concepts/Map%20coordinate%20systems/Conic%20projections.htm</a:t>
            </a:r>
          </a:p>
          <a:p>
            <a:endParaRPr kumimoji="1" lang="ja-JP" altLang="en-US" dirty="0"/>
          </a:p>
        </p:txBody>
      </p:sp>
      <p:sp>
        <p:nvSpPr>
          <p:cNvPr id="4" name="スライド番号プレースホルダー 3"/>
          <p:cNvSpPr>
            <a:spLocks noGrp="1"/>
          </p:cNvSpPr>
          <p:nvPr>
            <p:ph type="sldNum" sz="quarter" idx="10"/>
          </p:nvPr>
        </p:nvSpPr>
        <p:spPr/>
        <p:txBody>
          <a:bodyPr/>
          <a:lstStyle/>
          <a:p>
            <a:fld id="{5B1E513B-B56D-D14F-87A6-032BABD2FB4C}" type="slidenum">
              <a:rPr kumimoji="1" lang="ja-JP" altLang="en-US" smtClean="0"/>
              <a:t>15</a:t>
            </a:fld>
            <a:endParaRPr kumimoji="1" lang="ja-JP" altLang="en-US"/>
          </a:p>
        </p:txBody>
      </p:sp>
    </p:spTree>
    <p:extLst>
      <p:ext uri="{BB962C8B-B14F-4D97-AF65-F5344CB8AC3E}">
        <p14:creationId xmlns:p14="http://schemas.microsoft.com/office/powerpoint/2010/main" val="14672439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https://</a:t>
            </a:r>
            <a:r>
              <a:rPr kumimoji="1" lang="en-US" altLang="ja-JP" dirty="0" err="1" smtClean="0"/>
              <a:t>en.wikipedia.org</a:t>
            </a:r>
            <a:r>
              <a:rPr kumimoji="1" lang="en-US" altLang="ja-JP" dirty="0" smtClean="0"/>
              <a:t>/wiki/</a:t>
            </a:r>
            <a:r>
              <a:rPr kumimoji="1" lang="en-US" altLang="ja-JP" dirty="0" err="1" smtClean="0"/>
              <a:t>Bonne_projection</a:t>
            </a:r>
            <a:endParaRPr kumimoji="1" lang="ja-JP" altLang="en-US" dirty="0"/>
          </a:p>
        </p:txBody>
      </p:sp>
      <p:sp>
        <p:nvSpPr>
          <p:cNvPr id="4" name="スライド番号プレースホルダー 3"/>
          <p:cNvSpPr>
            <a:spLocks noGrp="1"/>
          </p:cNvSpPr>
          <p:nvPr>
            <p:ph type="sldNum" sz="quarter" idx="10"/>
          </p:nvPr>
        </p:nvSpPr>
        <p:spPr/>
        <p:txBody>
          <a:bodyPr/>
          <a:lstStyle/>
          <a:p>
            <a:fld id="{5B1E513B-B56D-D14F-87A6-032BABD2FB4C}" type="slidenum">
              <a:rPr kumimoji="1" lang="ja-JP" altLang="en-US" smtClean="0"/>
              <a:t>16</a:t>
            </a:fld>
            <a:endParaRPr kumimoji="1" lang="ja-JP" altLang="en-US"/>
          </a:p>
        </p:txBody>
      </p:sp>
    </p:spTree>
    <p:extLst>
      <p:ext uri="{BB962C8B-B14F-4D97-AF65-F5344CB8AC3E}">
        <p14:creationId xmlns:p14="http://schemas.microsoft.com/office/powerpoint/2010/main" val="7003011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866442" y="1447801"/>
            <a:ext cx="6620968" cy="3329581"/>
          </a:xfrm>
        </p:spPr>
        <p:txBody>
          <a:bodyPr anchor="b"/>
          <a:lstStyle>
            <a:lvl1pPr>
              <a:defRPr sz="7200"/>
            </a:lvl1pPr>
          </a:lstStyle>
          <a:p>
            <a:r>
              <a:rPr lang="ja-JP" altLang="en-US" smtClean="0"/>
              <a:t>マスター タイトルの書式設定</a:t>
            </a:r>
            <a:endParaRPr lang="en-US" dirty="0"/>
          </a:p>
        </p:txBody>
      </p:sp>
      <p:sp>
        <p:nvSpPr>
          <p:cNvPr id="3" name="Subtitle 2"/>
          <p:cNvSpPr>
            <a:spLocks noGrp="1"/>
          </p:cNvSpPr>
          <p:nvPr>
            <p:ph type="subTitle" idx="1"/>
          </p:nvPr>
        </p:nvSpPr>
        <p:spPr>
          <a:xfrm>
            <a:off x="866442" y="4777380"/>
            <a:ext cx="662096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smtClean="0"/>
              <a:t>マスター サブタイトルの書式設定</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5/29/17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082653977"/>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パノラマ写真 (キャプション付き)">
    <p:spTree>
      <p:nvGrpSpPr>
        <p:cNvPr id="1" name=""/>
        <p:cNvGrpSpPr/>
        <p:nvPr/>
      </p:nvGrpSpPr>
      <p:grpSpPr>
        <a:xfrm>
          <a:off x="0" y="0"/>
          <a:ext cx="0" cy="0"/>
          <a:chOff x="0" y="0"/>
          <a:chExt cx="0" cy="0"/>
        </a:xfrm>
      </p:grpSpPr>
      <p:sp>
        <p:nvSpPr>
          <p:cNvPr id="2" name="Title 1"/>
          <p:cNvSpPr>
            <a:spLocks noGrp="1"/>
          </p:cNvSpPr>
          <p:nvPr>
            <p:ph type="title"/>
          </p:nvPr>
        </p:nvSpPr>
        <p:spPr>
          <a:xfrm>
            <a:off x="866443" y="4800587"/>
            <a:ext cx="6620967" cy="566738"/>
          </a:xfrm>
        </p:spPr>
        <p:txBody>
          <a:bodyPr anchor="b">
            <a:normAutofit/>
          </a:bodyPr>
          <a:lstStyle>
            <a:lvl1pPr algn="l">
              <a:defRPr sz="2400" b="0"/>
            </a:lvl1pPr>
          </a:lstStyle>
          <a:p>
            <a:r>
              <a:rPr lang="ja-JP" altLang="en-US" smtClean="0"/>
              <a:t>マスター タイトルの書式設定</a:t>
            </a:r>
            <a:endParaRPr lang="en-US" dirty="0"/>
          </a:p>
        </p:txBody>
      </p:sp>
      <p:sp>
        <p:nvSpPr>
          <p:cNvPr id="3" name="Picture Placeholder 2"/>
          <p:cNvSpPr>
            <a:spLocks noGrp="1" noChangeAspect="1"/>
          </p:cNvSpPr>
          <p:nvPr>
            <p:ph type="pic" idx="1"/>
          </p:nvPr>
        </p:nvSpPr>
        <p:spPr>
          <a:xfrm>
            <a:off x="866442" y="685800"/>
            <a:ext cx="662096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ja-JP" altLang="en-US" smtClean="0"/>
              <a:t>プレースホルダーまでドラッグするかアイコンをクリックして図を追加</a:t>
            </a:r>
            <a:endParaRPr lang="en-US" dirty="0"/>
          </a:p>
        </p:txBody>
      </p:sp>
      <p:sp>
        <p:nvSpPr>
          <p:cNvPr id="4" name="Text Placeholder 3"/>
          <p:cNvSpPr>
            <a:spLocks noGrp="1"/>
          </p:cNvSpPr>
          <p:nvPr>
            <p:ph type="body" sz="half" idx="2"/>
          </p:nvPr>
        </p:nvSpPr>
        <p:spPr>
          <a:xfrm>
            <a:off x="866443" y="5367325"/>
            <a:ext cx="662096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B61BEF0D-F0BB-DE4B-95CE-6DB70DBA9567}" type="datetimeFigureOut">
              <a:rPr lang="en-US" smtClean="0"/>
              <a:pPr/>
              <a:t>5/29/17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810202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タイトルとキャプション">
    <p:spTree>
      <p:nvGrpSpPr>
        <p:cNvPr id="1" name=""/>
        <p:cNvGrpSpPr/>
        <p:nvPr/>
      </p:nvGrpSpPr>
      <p:grpSpPr>
        <a:xfrm>
          <a:off x="0" y="0"/>
          <a:ext cx="0" cy="0"/>
          <a:chOff x="0" y="0"/>
          <a:chExt cx="0" cy="0"/>
        </a:xfrm>
      </p:grpSpPr>
      <p:sp>
        <p:nvSpPr>
          <p:cNvPr id="2" name="Title 1"/>
          <p:cNvSpPr>
            <a:spLocks noGrp="1"/>
          </p:cNvSpPr>
          <p:nvPr>
            <p:ph type="title"/>
          </p:nvPr>
        </p:nvSpPr>
        <p:spPr>
          <a:xfrm>
            <a:off x="866442" y="1447800"/>
            <a:ext cx="6620968" cy="1981200"/>
          </a:xfrm>
        </p:spPr>
        <p:txBody>
          <a:bodyPr/>
          <a:lstStyle>
            <a:lvl1pPr>
              <a:defRPr sz="4800"/>
            </a:lvl1pPr>
          </a:lstStyle>
          <a:p>
            <a:r>
              <a:rPr lang="ja-JP" altLang="en-US" smtClean="0"/>
              <a:t>マスター タイトルの書式設定</a:t>
            </a:r>
            <a:endParaRPr lang="en-US" dirty="0"/>
          </a:p>
        </p:txBody>
      </p:sp>
      <p:sp>
        <p:nvSpPr>
          <p:cNvPr id="8" name="Text Placeholder 3"/>
          <p:cNvSpPr>
            <a:spLocks noGrp="1"/>
          </p:cNvSpPr>
          <p:nvPr>
            <p:ph type="body" sz="half" idx="2"/>
          </p:nvPr>
        </p:nvSpPr>
        <p:spPr>
          <a:xfrm>
            <a:off x="866442" y="3657600"/>
            <a:ext cx="6620968"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fld id="{B61BEF0D-F0BB-DE4B-95CE-6DB70DBA9567}" type="datetimeFigureOut">
              <a:rPr lang="en-US" smtClean="0"/>
              <a:pPr/>
              <a:t>5/29/17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03332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引用 (キャプション付き)">
    <p:spTree>
      <p:nvGrpSpPr>
        <p:cNvPr id="1" name=""/>
        <p:cNvGrpSpPr/>
        <p:nvPr/>
      </p:nvGrpSpPr>
      <p:grpSpPr>
        <a:xfrm>
          <a:off x="0" y="0"/>
          <a:ext cx="0" cy="0"/>
          <a:chOff x="0" y="0"/>
          <a:chExt cx="0" cy="0"/>
        </a:xfrm>
      </p:grpSpPr>
      <p:sp>
        <p:nvSpPr>
          <p:cNvPr id="2" name="Title 1"/>
          <p:cNvSpPr>
            <a:spLocks noGrp="1"/>
          </p:cNvSpPr>
          <p:nvPr>
            <p:ph type="title"/>
          </p:nvPr>
        </p:nvSpPr>
        <p:spPr>
          <a:xfrm>
            <a:off x="1181409" y="1447800"/>
            <a:ext cx="6001049" cy="2323374"/>
          </a:xfrm>
        </p:spPr>
        <p:txBody>
          <a:bodyPr/>
          <a:lstStyle>
            <a:lvl1pPr>
              <a:defRPr sz="4800"/>
            </a:lvl1pPr>
          </a:lstStyle>
          <a:p>
            <a:r>
              <a:rPr lang="ja-JP" altLang="en-US" smtClean="0"/>
              <a:t>マスター タイトルの書式設定</a:t>
            </a:r>
            <a:endParaRPr lang="en-US" dirty="0"/>
          </a:p>
        </p:txBody>
      </p:sp>
      <p:sp>
        <p:nvSpPr>
          <p:cNvPr id="11" name="Text Placeholder 3"/>
          <p:cNvSpPr>
            <a:spLocks noGrp="1"/>
          </p:cNvSpPr>
          <p:nvPr>
            <p:ph type="body" sz="half" idx="14"/>
          </p:nvPr>
        </p:nvSpPr>
        <p:spPr>
          <a:xfrm>
            <a:off x="1448177" y="3771174"/>
            <a:ext cx="546115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ja-JP" altLang="en-US" smtClean="0"/>
              <a:t>マスター テキストの書式設定</a:t>
            </a:r>
          </a:p>
        </p:txBody>
      </p:sp>
      <p:sp>
        <p:nvSpPr>
          <p:cNvPr id="10" name="Text Placeholder 3"/>
          <p:cNvSpPr>
            <a:spLocks noGrp="1"/>
          </p:cNvSpPr>
          <p:nvPr>
            <p:ph type="body" sz="half" idx="2"/>
          </p:nvPr>
        </p:nvSpPr>
        <p:spPr>
          <a:xfrm>
            <a:off x="866442" y="4350657"/>
            <a:ext cx="6620968"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fld id="{B61BEF0D-F0BB-DE4B-95CE-6DB70DBA9567}" type="datetimeFigureOut">
              <a:rPr lang="en-US" smtClean="0"/>
              <a:pPr/>
              <a:t>5/29/17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12" name="TextBox 11"/>
          <p:cNvSpPr txBox="1"/>
          <p:nvPr/>
        </p:nvSpPr>
        <p:spPr>
          <a:xfrm>
            <a:off x="673897" y="971253"/>
            <a:ext cx="601591"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12200" dirty="0"/>
              <a:t>“</a:t>
            </a:r>
          </a:p>
        </p:txBody>
      </p:sp>
      <p:sp>
        <p:nvSpPr>
          <p:cNvPr id="15" name="TextBox 14"/>
          <p:cNvSpPr txBox="1"/>
          <p:nvPr/>
        </p:nvSpPr>
        <p:spPr>
          <a:xfrm>
            <a:off x="6999690" y="2613787"/>
            <a:ext cx="601591"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12200" dirty="0"/>
              <a:t>”</a:t>
            </a:r>
          </a:p>
        </p:txBody>
      </p:sp>
    </p:spTree>
    <p:extLst>
      <p:ext uri="{BB962C8B-B14F-4D97-AF65-F5344CB8AC3E}">
        <p14:creationId xmlns:p14="http://schemas.microsoft.com/office/powerpoint/2010/main" val="18726443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名札">
    <p:spTree>
      <p:nvGrpSpPr>
        <p:cNvPr id="1" name=""/>
        <p:cNvGrpSpPr/>
        <p:nvPr/>
      </p:nvGrpSpPr>
      <p:grpSpPr>
        <a:xfrm>
          <a:off x="0" y="0"/>
          <a:ext cx="0" cy="0"/>
          <a:chOff x="0" y="0"/>
          <a:chExt cx="0" cy="0"/>
        </a:xfrm>
      </p:grpSpPr>
      <p:sp>
        <p:nvSpPr>
          <p:cNvPr id="2" name="Title 1"/>
          <p:cNvSpPr>
            <a:spLocks noGrp="1"/>
          </p:cNvSpPr>
          <p:nvPr>
            <p:ph type="title"/>
          </p:nvPr>
        </p:nvSpPr>
        <p:spPr>
          <a:xfrm>
            <a:off x="866441" y="3124201"/>
            <a:ext cx="6620969" cy="1653180"/>
          </a:xfrm>
        </p:spPr>
        <p:txBody>
          <a:bodyPr anchor="b"/>
          <a:lstStyle>
            <a:lvl1pPr algn="l">
              <a:defRPr sz="4000" b="0" cap="none"/>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fld id="{B61BEF0D-F0BB-DE4B-95CE-6DB70DBA9567}" type="datetimeFigureOut">
              <a:rPr lang="en-US" smtClean="0"/>
              <a:pPr/>
              <a:t>5/29/17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33944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474834" y="1981200"/>
            <a:ext cx="22107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16" name="Text Placeholder 3"/>
          <p:cNvSpPr>
            <a:spLocks noGrp="1"/>
          </p:cNvSpPr>
          <p:nvPr>
            <p:ph type="body" sz="half" idx="15"/>
          </p:nvPr>
        </p:nvSpPr>
        <p:spPr>
          <a:xfrm>
            <a:off x="489475" y="2667000"/>
            <a:ext cx="219608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Text Placeholder 4"/>
          <p:cNvSpPr>
            <a:spLocks noGrp="1"/>
          </p:cNvSpPr>
          <p:nvPr>
            <p:ph type="body" sz="quarter" idx="3"/>
          </p:nvPr>
        </p:nvSpPr>
        <p:spPr>
          <a:xfrm>
            <a:off x="2913504" y="1981200"/>
            <a:ext cx="2202754"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19" name="Text Placeholder 3"/>
          <p:cNvSpPr>
            <a:spLocks noGrp="1"/>
          </p:cNvSpPr>
          <p:nvPr>
            <p:ph type="body" sz="half" idx="16"/>
          </p:nvPr>
        </p:nvSpPr>
        <p:spPr>
          <a:xfrm>
            <a:off x="2905586" y="2667000"/>
            <a:ext cx="2210671"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14" name="Text Placeholder 4"/>
          <p:cNvSpPr>
            <a:spLocks noGrp="1"/>
          </p:cNvSpPr>
          <p:nvPr>
            <p:ph type="body" sz="quarter" idx="13"/>
          </p:nvPr>
        </p:nvSpPr>
        <p:spPr>
          <a:xfrm>
            <a:off x="5344917" y="1981200"/>
            <a:ext cx="219965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20" name="Text Placeholder 3"/>
          <p:cNvSpPr>
            <a:spLocks noGrp="1"/>
          </p:cNvSpPr>
          <p:nvPr>
            <p:ph type="body" sz="half" idx="17"/>
          </p:nvPr>
        </p:nvSpPr>
        <p:spPr>
          <a:xfrm>
            <a:off x="5344917" y="2667000"/>
            <a:ext cx="2199658"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cxnSp>
        <p:nvCxnSpPr>
          <p:cNvPr id="17" name="Straight Connector 16"/>
          <p:cNvCxnSpPr/>
          <p:nvPr/>
        </p:nvCxnSpPr>
        <p:spPr>
          <a:xfrm>
            <a:off x="2795334"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223030"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B61BEF0D-F0BB-DE4B-95CE-6DB70DBA9567}" type="datetimeFigureOut">
              <a:rPr lang="en-US" smtClean="0"/>
              <a:pPr/>
              <a:t>5/29/17</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7826252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つの画像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489475" y="4250949"/>
            <a:ext cx="2205612"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29" name="Picture Placeholder 2"/>
          <p:cNvSpPr>
            <a:spLocks noGrp="1" noChangeAspect="1"/>
          </p:cNvSpPr>
          <p:nvPr>
            <p:ph type="pic" idx="15"/>
          </p:nvPr>
        </p:nvSpPr>
        <p:spPr>
          <a:xfrm>
            <a:off x="489475" y="2209800"/>
            <a:ext cx="2205612"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ja-JP" altLang="en-US" smtClean="0"/>
              <a:t>プレースホルダーまでドラッグするかアイコンをクリックして図を追加</a:t>
            </a:r>
            <a:endParaRPr lang="en-US" dirty="0"/>
          </a:p>
        </p:txBody>
      </p:sp>
      <p:sp>
        <p:nvSpPr>
          <p:cNvPr id="22" name="Text Placeholder 3"/>
          <p:cNvSpPr>
            <a:spLocks noGrp="1"/>
          </p:cNvSpPr>
          <p:nvPr>
            <p:ph type="body" sz="half" idx="18"/>
          </p:nvPr>
        </p:nvSpPr>
        <p:spPr>
          <a:xfrm>
            <a:off x="489475" y="4827212"/>
            <a:ext cx="2205612"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Text Placeholder 4"/>
          <p:cNvSpPr>
            <a:spLocks noGrp="1"/>
          </p:cNvSpPr>
          <p:nvPr>
            <p:ph type="body" sz="quarter" idx="3"/>
          </p:nvPr>
        </p:nvSpPr>
        <p:spPr>
          <a:xfrm>
            <a:off x="2917792" y="4250949"/>
            <a:ext cx="21984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30" name="Picture Placeholder 2"/>
          <p:cNvSpPr>
            <a:spLocks noGrp="1" noChangeAspect="1"/>
          </p:cNvSpPr>
          <p:nvPr>
            <p:ph type="pic" idx="21"/>
          </p:nvPr>
        </p:nvSpPr>
        <p:spPr>
          <a:xfrm>
            <a:off x="2917791" y="2209800"/>
            <a:ext cx="2198466"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ja-JP" altLang="en-US" smtClean="0"/>
              <a:t>プレースホルダーまでドラッグするかアイコンをクリックして図を追加</a:t>
            </a:r>
            <a:endParaRPr lang="en-US" dirty="0"/>
          </a:p>
        </p:txBody>
      </p:sp>
      <p:sp>
        <p:nvSpPr>
          <p:cNvPr id="23" name="Text Placeholder 3"/>
          <p:cNvSpPr>
            <a:spLocks noGrp="1"/>
          </p:cNvSpPr>
          <p:nvPr>
            <p:ph type="body" sz="half" idx="19"/>
          </p:nvPr>
        </p:nvSpPr>
        <p:spPr>
          <a:xfrm>
            <a:off x="2916776" y="4827211"/>
            <a:ext cx="2201378"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14" name="Text Placeholder 4"/>
          <p:cNvSpPr>
            <a:spLocks noGrp="1"/>
          </p:cNvSpPr>
          <p:nvPr>
            <p:ph type="body" sz="quarter" idx="13"/>
          </p:nvPr>
        </p:nvSpPr>
        <p:spPr>
          <a:xfrm>
            <a:off x="5344917" y="4250949"/>
            <a:ext cx="219965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31" name="Picture Placeholder 2"/>
          <p:cNvSpPr>
            <a:spLocks noGrp="1" noChangeAspect="1"/>
          </p:cNvSpPr>
          <p:nvPr>
            <p:ph type="pic" idx="22"/>
          </p:nvPr>
        </p:nvSpPr>
        <p:spPr>
          <a:xfrm>
            <a:off x="5344916" y="2209800"/>
            <a:ext cx="2199658"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ja-JP" altLang="en-US" smtClean="0"/>
              <a:t>プレースホルダーまでドラッグするかアイコンをクリックして図を追加</a:t>
            </a:r>
            <a:endParaRPr lang="en-US" dirty="0"/>
          </a:p>
        </p:txBody>
      </p:sp>
      <p:sp>
        <p:nvSpPr>
          <p:cNvPr id="24" name="Text Placeholder 3"/>
          <p:cNvSpPr>
            <a:spLocks noGrp="1"/>
          </p:cNvSpPr>
          <p:nvPr>
            <p:ph type="body" sz="half" idx="20"/>
          </p:nvPr>
        </p:nvSpPr>
        <p:spPr>
          <a:xfrm>
            <a:off x="5344824" y="4827209"/>
            <a:ext cx="2202571"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cxnSp>
        <p:nvCxnSpPr>
          <p:cNvPr id="19" name="Straight Connector 18"/>
          <p:cNvCxnSpPr/>
          <p:nvPr/>
        </p:nvCxnSpPr>
        <p:spPr>
          <a:xfrm>
            <a:off x="2795334"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5223030"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B61BEF0D-F0BB-DE4B-95CE-6DB70DBA9567}" type="datetimeFigureOut">
              <a:rPr lang="en-US" smtClean="0"/>
              <a:pPr/>
              <a:t>5/29/17</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0378813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p:txBody>
          <a:bodyPr vert="eaVert" anchor="t" anchorCtr="0"/>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5/29/17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8090466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29782" y="430214"/>
            <a:ext cx="1314793" cy="5826125"/>
          </a:xfrm>
        </p:spPr>
        <p:txBody>
          <a:bodyPr vert="eaVert" anchor="b" anchorCtr="0"/>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a:xfrm>
            <a:off x="489475" y="773205"/>
            <a:ext cx="5568812" cy="5483134"/>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5/29/17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573689973"/>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7" name="Date Placeholder 3"/>
          <p:cNvSpPr>
            <a:spLocks noGrp="1"/>
          </p:cNvSpPr>
          <p:nvPr>
            <p:ph type="dt" sz="half" idx="10"/>
          </p:nvPr>
        </p:nvSpPr>
        <p:spPr/>
        <p:txBody>
          <a:bodyPr/>
          <a:lstStyle/>
          <a:p>
            <a:fld id="{B61BEF0D-F0BB-DE4B-95CE-6DB70DBA9567}" type="datetimeFigureOut">
              <a:rPr lang="en-US" smtClean="0"/>
              <a:pPr/>
              <a:t>5/29/17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3294289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866443" y="2861734"/>
            <a:ext cx="6620967" cy="1915647"/>
          </a:xfrm>
        </p:spPr>
        <p:txBody>
          <a:bodyPr anchor="b"/>
          <a:lstStyle>
            <a:lvl1pPr algn="l">
              <a:defRPr sz="4000" b="0" cap="none"/>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fld id="{B61BEF0D-F0BB-DE4B-95CE-6DB70DBA9567}" type="datetimeFigureOut">
              <a:rPr lang="en-US" smtClean="0"/>
              <a:pPr/>
              <a:t>5/29/17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293104314"/>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sz="half" idx="1"/>
          </p:nvPr>
        </p:nvSpPr>
        <p:spPr>
          <a:xfrm>
            <a:off x="827700" y="2060576"/>
            <a:ext cx="3298113"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Content Placeholder 3"/>
          <p:cNvSpPr>
            <a:spLocks noGrp="1"/>
          </p:cNvSpPr>
          <p:nvPr>
            <p:ph sz="half" idx="2"/>
          </p:nvPr>
        </p:nvSpPr>
        <p:spPr>
          <a:xfrm>
            <a:off x="4241975" y="2056093"/>
            <a:ext cx="3298115"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5/29/17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6696977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827700" y="1905000"/>
            <a:ext cx="3298112"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Content Placeholder 3"/>
          <p:cNvSpPr>
            <a:spLocks noGrp="1"/>
          </p:cNvSpPr>
          <p:nvPr>
            <p:ph sz="half" idx="2"/>
          </p:nvPr>
        </p:nvSpPr>
        <p:spPr>
          <a:xfrm>
            <a:off x="827700"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Text Placeholder 4"/>
          <p:cNvSpPr>
            <a:spLocks noGrp="1"/>
          </p:cNvSpPr>
          <p:nvPr>
            <p:ph type="body" sz="quarter" idx="3"/>
          </p:nvPr>
        </p:nvSpPr>
        <p:spPr>
          <a:xfrm>
            <a:off x="4241976" y="1905000"/>
            <a:ext cx="3298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Content Placeholder 5"/>
          <p:cNvSpPr>
            <a:spLocks noGrp="1"/>
          </p:cNvSpPr>
          <p:nvPr>
            <p:ph sz="quarter" idx="4"/>
          </p:nvPr>
        </p:nvSpPr>
        <p:spPr>
          <a:xfrm>
            <a:off x="4241976"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5/29/17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6484247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7" name="Date Placeholder 2"/>
          <p:cNvSpPr>
            <a:spLocks noGrp="1"/>
          </p:cNvSpPr>
          <p:nvPr>
            <p:ph type="dt" sz="half" idx="10"/>
          </p:nvPr>
        </p:nvSpPr>
        <p:spPr/>
        <p:txBody>
          <a:bodyPr/>
          <a:lstStyle/>
          <a:p>
            <a:fld id="{B61BEF0D-F0BB-DE4B-95CE-6DB70DBA9567}" type="datetimeFigureOut">
              <a:rPr lang="en-US" smtClean="0"/>
              <a:pPr/>
              <a:t>5/29/17</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7432357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B61BEF0D-F0BB-DE4B-95CE-6DB70DBA9567}" type="datetimeFigureOut">
              <a:rPr lang="en-US" smtClean="0"/>
              <a:pPr/>
              <a:t>5/29/17</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442744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866441" y="1447800"/>
            <a:ext cx="2551462" cy="1447800"/>
          </a:xfrm>
        </p:spPr>
        <p:txBody>
          <a:bodyPr anchor="b"/>
          <a:lstStyle>
            <a:lvl1pPr algn="l">
              <a:defRPr sz="2400" b="0"/>
            </a:lvl1pPr>
          </a:lstStyle>
          <a:p>
            <a:r>
              <a:rPr lang="ja-JP" altLang="en-US" smtClean="0"/>
              <a:t>マスター タイトルの書式設定</a:t>
            </a:r>
            <a:endParaRPr lang="en-US" dirty="0"/>
          </a:p>
        </p:txBody>
      </p:sp>
      <p:sp>
        <p:nvSpPr>
          <p:cNvPr id="3" name="Content Placeholder 2"/>
          <p:cNvSpPr>
            <a:spLocks noGrp="1"/>
          </p:cNvSpPr>
          <p:nvPr>
            <p:ph idx="1"/>
          </p:nvPr>
        </p:nvSpPr>
        <p:spPr>
          <a:xfrm>
            <a:off x="3589397" y="1447800"/>
            <a:ext cx="3898013"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Text Placeholder 3"/>
          <p:cNvSpPr>
            <a:spLocks noGrp="1"/>
          </p:cNvSpPr>
          <p:nvPr>
            <p:ph type="body" sz="half" idx="2"/>
          </p:nvPr>
        </p:nvSpPr>
        <p:spPr>
          <a:xfrm>
            <a:off x="866441" y="3129281"/>
            <a:ext cx="2551462"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7" name="Date Placeholder 4"/>
          <p:cNvSpPr>
            <a:spLocks noGrp="1"/>
          </p:cNvSpPr>
          <p:nvPr>
            <p:ph type="dt" sz="half" idx="10"/>
          </p:nvPr>
        </p:nvSpPr>
        <p:spPr/>
        <p:txBody>
          <a:bodyPr/>
          <a:lstStyle/>
          <a:p>
            <a:fld id="{B61BEF0D-F0BB-DE4B-95CE-6DB70DBA9567}" type="datetimeFigureOut">
              <a:rPr lang="en-US" smtClean="0"/>
              <a:pPr/>
              <a:t>5/29/17</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192674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865656" y="1854192"/>
            <a:ext cx="3820674" cy="1574808"/>
          </a:xfrm>
        </p:spPr>
        <p:txBody>
          <a:bodyPr anchor="b">
            <a:normAutofit/>
          </a:bodyPr>
          <a:lstStyle>
            <a:lvl1pPr algn="l">
              <a:defRPr sz="3600" b="0"/>
            </a:lvl1pPr>
          </a:lstStyle>
          <a:p>
            <a:r>
              <a:rPr lang="ja-JP" altLang="en-US" smtClean="0"/>
              <a:t>マスター タイトルの書式設定</a:t>
            </a:r>
            <a:endParaRPr lang="en-US" dirty="0"/>
          </a:p>
        </p:txBody>
      </p:sp>
      <p:sp>
        <p:nvSpPr>
          <p:cNvPr id="3" name="Picture Placeholder 2"/>
          <p:cNvSpPr>
            <a:spLocks noGrp="1" noChangeAspect="1"/>
          </p:cNvSpPr>
          <p:nvPr>
            <p:ph type="pic" idx="1"/>
          </p:nvPr>
        </p:nvSpPr>
        <p:spPr>
          <a:xfrm>
            <a:off x="5213517" y="1143000"/>
            <a:ext cx="2400925"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ja-JP" altLang="en-US" smtClean="0"/>
              <a:t>プレースホルダーまでドラッグするかアイコンをクリックして図を追加</a:t>
            </a:r>
            <a:endParaRPr lang="en-US" dirty="0"/>
          </a:p>
        </p:txBody>
      </p:sp>
      <p:sp>
        <p:nvSpPr>
          <p:cNvPr id="4" name="Text Placeholder 3"/>
          <p:cNvSpPr>
            <a:spLocks noGrp="1"/>
          </p:cNvSpPr>
          <p:nvPr>
            <p:ph type="body" sz="half" idx="2"/>
          </p:nvPr>
        </p:nvSpPr>
        <p:spPr>
          <a:xfrm>
            <a:off x="866441" y="3657600"/>
            <a:ext cx="3814728"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B61BEF0D-F0BB-DE4B-95CE-6DB70DBA9567}" type="datetimeFigureOut">
              <a:rPr lang="en-US" smtClean="0"/>
              <a:pPr/>
              <a:t>5/29/17</a:t>
            </a:fld>
            <a:endParaRPr lang="en-US" dirty="0"/>
          </a:p>
        </p:txBody>
      </p:sp>
      <p:sp>
        <p:nvSpPr>
          <p:cNvPr id="6" name="Footer Placeholder 5"/>
          <p:cNvSpPr>
            <a:spLocks noGrp="1"/>
          </p:cNvSpPr>
          <p:nvPr>
            <p:ph type="ftr" sz="quarter" idx="11"/>
          </p:nvPr>
        </p:nvSpPr>
        <p:spPr/>
        <p:txBody>
          <a:bodyPr/>
          <a:lstStyle/>
          <a:p>
            <a:r>
              <a:rPr lang="en-US" smtClean="0"/>
              <a:t>
              </a:t>
            </a:r>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92510041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Oval 21"/>
          <p:cNvSpPr/>
          <p:nvPr/>
        </p:nvSpPr>
        <p:spPr>
          <a:xfrm>
            <a:off x="629943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5689832" y="-457200"/>
            <a:ext cx="1600200" cy="1600200"/>
          </a:xfrm>
          <a:prstGeom prst="ellipse">
            <a:avLst/>
          </a:prstGeom>
          <a:gradFill flip="none" rotWithShape="1">
            <a:gsLst>
              <a:gs pos="0">
                <a:schemeClr val="bg2">
                  <a:lumMod val="60000"/>
                  <a:lumOff val="40000"/>
                  <a:alpha val="14000"/>
                </a:schemeClr>
              </a:gs>
              <a:gs pos="73000">
                <a:schemeClr val="bg2">
                  <a:lumMod val="60000"/>
                  <a:lumOff val="40000"/>
                  <a:alpha val="0"/>
                </a:schemeClr>
              </a:gs>
              <a:gs pos="36000">
                <a:schemeClr val="bg2">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6299432" y="6096000"/>
            <a:ext cx="990600" cy="990600"/>
          </a:xfrm>
          <a:prstGeom prst="ellipse">
            <a:avLst/>
          </a:prstGeom>
          <a:gradFill flip="none" rotWithShape="1">
            <a:gsLst>
              <a:gs pos="0">
                <a:schemeClr val="bg2">
                  <a:lumMod val="60000"/>
                  <a:lumOff val="40000"/>
                  <a:alpha val="9000"/>
                </a:schemeClr>
              </a:gs>
              <a:gs pos="66000">
                <a:schemeClr val="bg2">
                  <a:lumMod val="60000"/>
                  <a:lumOff val="40000"/>
                  <a:alpha val="0"/>
                </a:schemeClr>
              </a:gs>
              <a:gs pos="36000">
                <a:schemeClr val="bg2">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153988" y="2667000"/>
            <a:ext cx="4191000" cy="4191000"/>
          </a:xfrm>
          <a:prstGeom prst="ellipse">
            <a:avLst/>
          </a:prstGeom>
          <a:gradFill flip="none" rotWithShape="1">
            <a:gsLst>
              <a:gs pos="0">
                <a:schemeClr val="bg2">
                  <a:lumMod val="60000"/>
                  <a:lumOff val="40000"/>
                  <a:alpha val="11000"/>
                </a:schemeClr>
              </a:gs>
              <a:gs pos="75000">
                <a:schemeClr val="bg2">
                  <a:lumMod val="60000"/>
                  <a:lumOff val="40000"/>
                  <a:alpha val="0"/>
                </a:schemeClr>
              </a:gs>
              <a:gs pos="36000">
                <a:schemeClr val="bg2">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39788" y="2895600"/>
            <a:ext cx="2362200" cy="2362200"/>
          </a:xfrm>
          <a:prstGeom prst="ellipse">
            <a:avLst/>
          </a:prstGeom>
          <a:gradFill flip="none" rotWithShape="1">
            <a:gsLst>
              <a:gs pos="0">
                <a:schemeClr val="bg2">
                  <a:lumMod val="60000"/>
                  <a:lumOff val="40000"/>
                  <a:alpha val="8000"/>
                </a:schemeClr>
              </a:gs>
              <a:gs pos="72000">
                <a:schemeClr val="bg2">
                  <a:lumMod val="60000"/>
                  <a:lumOff val="40000"/>
                  <a:alpha val="0"/>
                </a:schemeClr>
              </a:gs>
              <a:gs pos="36000">
                <a:schemeClr val="bg2">
                  <a:lumMod val="60000"/>
                  <a:lumOff val="4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Rectangle 18"/>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484710" y="452718"/>
            <a:ext cx="7055380" cy="1400530"/>
          </a:xfrm>
          <a:prstGeom prst="rect">
            <a:avLst/>
          </a:prstGeom>
        </p:spPr>
        <p:txBody>
          <a:bodyPr vert="horz" lIns="91440" tIns="45720" rIns="91440" bIns="45720" rtlCol="0" anchor="t">
            <a:noAutofit/>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827700" y="2052925"/>
            <a:ext cx="6711654" cy="4195481"/>
          </a:xfrm>
          <a:prstGeom prst="rect">
            <a:avLst/>
          </a:prstGeom>
        </p:spPr>
        <p:txBody>
          <a:bodyPr vert="horz" lIns="91440" tIns="45720" rIns="91440" bIns="45720" rtlCol="0">
            <a:norm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2"/>
          </p:nvPr>
        </p:nvSpPr>
        <p:spPr>
          <a:xfrm rot="5400000">
            <a:off x="7494989" y="1828771"/>
            <a:ext cx="990599" cy="22865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B61BEF0D-F0BB-DE4B-95CE-6DB70DBA9567}" type="datetimeFigureOut">
              <a:rPr lang="en-US" smtClean="0"/>
              <a:pPr/>
              <a:t>5/29/17</a:t>
            </a:fld>
            <a:endParaRPr lang="en-US" dirty="0"/>
          </a:p>
        </p:txBody>
      </p:sp>
      <p:sp>
        <p:nvSpPr>
          <p:cNvPr id="5" name="Footer Placeholder 4"/>
          <p:cNvSpPr>
            <a:spLocks noGrp="1"/>
          </p:cNvSpPr>
          <p:nvPr>
            <p:ph type="ftr" sz="quarter" idx="3"/>
          </p:nvPr>
        </p:nvSpPr>
        <p:spPr>
          <a:xfrm rot="5400000">
            <a:off x="6233335" y="3263371"/>
            <a:ext cx="3859795" cy="228660"/>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bwMode="gray">
          <a:xfrm>
            <a:off x="7766431" y="295736"/>
            <a:ext cx="628813" cy="767687"/>
          </a:xfrm>
          <a:prstGeom prst="rect">
            <a:avLst/>
          </a:prstGeom>
        </p:spPr>
        <p:txBody>
          <a:bodyPr vert="horz" lIns="91440" tIns="45720" rIns="91440" bIns="45720" rtlCol="0" anchor="b"/>
          <a:lstStyle>
            <a:lvl1pPr algn="ctr">
              <a:defRPr sz="2801" b="0" i="0">
                <a:solidFill>
                  <a:schemeClr val="tx1">
                    <a:tint val="7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053055418"/>
      </p:ext>
    </p:extLst>
  </p:cSld>
  <p:clrMap bg1="dk1" tx1="lt1" bg2="dk2" tx2="lt2" accent1="accent1" accent2="accent2" accent3="accent3" accent4="accent4" accent5="accent5" accent6="accent6" hlink="hlink" folHlink="folHlink"/>
  <p:sldLayoutIdLst>
    <p:sldLayoutId id="2147483868" r:id="rId1"/>
    <p:sldLayoutId id="2147483869" r:id="rId2"/>
    <p:sldLayoutId id="2147483870" r:id="rId3"/>
    <p:sldLayoutId id="2147483871" r:id="rId4"/>
    <p:sldLayoutId id="2147483872" r:id="rId5"/>
    <p:sldLayoutId id="2147483873" r:id="rId6"/>
    <p:sldLayoutId id="2147483874" r:id="rId7"/>
    <p:sldLayoutId id="2147483875" r:id="rId8"/>
    <p:sldLayoutId id="2147483876" r:id="rId9"/>
    <p:sldLayoutId id="2147483877" r:id="rId10"/>
    <p:sldLayoutId id="2147483878" r:id="rId11"/>
    <p:sldLayoutId id="2147483879" r:id="rId12"/>
    <p:sldLayoutId id="2147483880" r:id="rId13"/>
    <p:sldLayoutId id="2147483881" r:id="rId14"/>
    <p:sldLayoutId id="2147483882" r:id="rId15"/>
    <p:sldLayoutId id="2147483883" r:id="rId16"/>
    <p:sldLayoutId id="2147483884" r:id="rId17"/>
  </p:sldLayoutIdLst>
  <p:txStyles>
    <p:titleStyle>
      <a:lvl1pPr algn="l" defTabSz="457207" rtl="0" eaLnBrk="1" latinLnBrk="0" hangingPunct="1">
        <a:spcBef>
          <a:spcPct val="0"/>
        </a:spcBef>
        <a:buNone/>
        <a:defRPr kumimoji="1" sz="4200" b="0" i="0" kern="1200">
          <a:solidFill>
            <a:schemeClr val="tx2"/>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p:titleStyle>
    <p:bodyStyle>
      <a:lvl1pPr marL="342906" indent="-342906" algn="l" defTabSz="457207" rtl="0" eaLnBrk="1" latinLnBrk="0" hangingPunct="1">
        <a:spcBef>
          <a:spcPts val="1000"/>
        </a:spcBef>
        <a:spcAft>
          <a:spcPts val="0"/>
        </a:spcAft>
        <a:buClr>
          <a:schemeClr val="bg2">
            <a:lumMod val="40000"/>
            <a:lumOff val="60000"/>
          </a:schemeClr>
        </a:buClr>
        <a:buSzPct val="80000"/>
        <a:buFont typeface="Wingdings 3" charset="2"/>
        <a:buChar char=""/>
        <a:defRPr kumimoji="1" sz="2000" b="0" i="0" kern="1200">
          <a:solidFill>
            <a:schemeClr val="tx1"/>
          </a:solidFill>
          <a:latin typeface="+mj-lt"/>
          <a:ea typeface="+mj-ea"/>
          <a:cs typeface="+mj-cs"/>
        </a:defRPr>
      </a:lvl1pPr>
      <a:lvl2pPr marL="742962" indent="-285755" algn="l" defTabSz="457207" rtl="0" eaLnBrk="1" latinLnBrk="0" hangingPunct="1">
        <a:spcBef>
          <a:spcPts val="1000"/>
        </a:spcBef>
        <a:spcAft>
          <a:spcPts val="0"/>
        </a:spcAft>
        <a:buClr>
          <a:schemeClr val="bg2">
            <a:lumMod val="40000"/>
            <a:lumOff val="60000"/>
          </a:schemeClr>
        </a:buClr>
        <a:buSzPct val="80000"/>
        <a:buFont typeface="Wingdings 3" charset="2"/>
        <a:buChar char=""/>
        <a:defRPr kumimoji="1" sz="1800" b="0" i="0" kern="1200">
          <a:solidFill>
            <a:schemeClr val="tx1"/>
          </a:solidFill>
          <a:latin typeface="+mj-lt"/>
          <a:ea typeface="+mj-ea"/>
          <a:cs typeface="+mj-cs"/>
        </a:defRPr>
      </a:lvl2pPr>
      <a:lvl3pPr marL="1143020"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kumimoji="1" sz="1600" b="0" i="0" kern="1200">
          <a:solidFill>
            <a:schemeClr val="tx1"/>
          </a:solidFill>
          <a:latin typeface="+mj-lt"/>
          <a:ea typeface="+mj-ea"/>
          <a:cs typeface="+mj-cs"/>
        </a:defRPr>
      </a:lvl3pPr>
      <a:lvl4pPr marL="160022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kumimoji="1" sz="1400" b="0" i="0" kern="1200">
          <a:solidFill>
            <a:schemeClr val="tx1"/>
          </a:solidFill>
          <a:latin typeface="+mj-lt"/>
          <a:ea typeface="+mj-ea"/>
          <a:cs typeface="+mj-cs"/>
        </a:defRPr>
      </a:lvl4pPr>
      <a:lvl5pPr marL="205743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kumimoji="1" sz="1400" b="0" i="0" kern="1200">
          <a:solidFill>
            <a:schemeClr val="tx1"/>
          </a:solidFill>
          <a:latin typeface="+mj-lt"/>
          <a:ea typeface="+mj-ea"/>
          <a:cs typeface="+mj-cs"/>
        </a:defRPr>
      </a:lvl5pPr>
      <a:lvl6pPr marL="2514642"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kumimoji="1" sz="1400" b="0" i="0" kern="1200">
          <a:solidFill>
            <a:schemeClr val="tx1"/>
          </a:solidFill>
          <a:latin typeface="+mj-lt"/>
          <a:ea typeface="+mj-ea"/>
          <a:cs typeface="+mj-cs"/>
        </a:defRPr>
      </a:lvl6pPr>
      <a:lvl7pPr marL="2971849"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kumimoji="1" sz="1400" b="0" i="0" kern="1200">
          <a:solidFill>
            <a:schemeClr val="tx1"/>
          </a:solidFill>
          <a:latin typeface="+mj-lt"/>
          <a:ea typeface="+mj-ea"/>
          <a:cs typeface="+mj-cs"/>
        </a:defRPr>
      </a:lvl7pPr>
      <a:lvl8pPr marL="342905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kumimoji="1" sz="1400" b="0" i="0" kern="1200">
          <a:solidFill>
            <a:schemeClr val="tx1"/>
          </a:solidFill>
          <a:latin typeface="+mj-lt"/>
          <a:ea typeface="+mj-ea"/>
          <a:cs typeface="+mj-cs"/>
        </a:defRPr>
      </a:lvl8pPr>
      <a:lvl9pPr marL="388626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kumimoji="1" sz="1400" b="0" i="0" kern="1200">
          <a:solidFill>
            <a:schemeClr val="tx1"/>
          </a:solidFill>
          <a:latin typeface="+mj-lt"/>
          <a:ea typeface="+mj-ea"/>
          <a:cs typeface="+mj-cs"/>
        </a:defRPr>
      </a:lvl9pPr>
    </p:bodyStyle>
    <p:otherStyle>
      <a:defPPr>
        <a:defRPr lang="en-US"/>
      </a:defPPr>
      <a:lvl1pPr marL="0" algn="l" defTabSz="457207" rtl="0" eaLnBrk="1" latinLnBrk="0" hangingPunct="1">
        <a:defRPr kumimoji="1" sz="1800" kern="1200">
          <a:solidFill>
            <a:schemeClr val="tx1"/>
          </a:solidFill>
          <a:latin typeface="+mn-lt"/>
          <a:ea typeface="+mn-ea"/>
          <a:cs typeface="+mn-cs"/>
        </a:defRPr>
      </a:lvl1pPr>
      <a:lvl2pPr marL="457207" algn="l" defTabSz="457207" rtl="0" eaLnBrk="1" latinLnBrk="0" hangingPunct="1">
        <a:defRPr kumimoji="1" sz="1800" kern="1200">
          <a:solidFill>
            <a:schemeClr val="tx1"/>
          </a:solidFill>
          <a:latin typeface="+mn-lt"/>
          <a:ea typeface="+mn-ea"/>
          <a:cs typeface="+mn-cs"/>
        </a:defRPr>
      </a:lvl2pPr>
      <a:lvl3pPr marL="914415" algn="l" defTabSz="457207" rtl="0" eaLnBrk="1" latinLnBrk="0" hangingPunct="1">
        <a:defRPr kumimoji="1" sz="1800" kern="1200">
          <a:solidFill>
            <a:schemeClr val="tx1"/>
          </a:solidFill>
          <a:latin typeface="+mn-lt"/>
          <a:ea typeface="+mn-ea"/>
          <a:cs typeface="+mn-cs"/>
        </a:defRPr>
      </a:lvl3pPr>
      <a:lvl4pPr marL="1371622" algn="l" defTabSz="457207" rtl="0" eaLnBrk="1" latinLnBrk="0" hangingPunct="1">
        <a:defRPr kumimoji="1" sz="1800" kern="1200">
          <a:solidFill>
            <a:schemeClr val="tx1"/>
          </a:solidFill>
          <a:latin typeface="+mn-lt"/>
          <a:ea typeface="+mn-ea"/>
          <a:cs typeface="+mn-cs"/>
        </a:defRPr>
      </a:lvl4pPr>
      <a:lvl5pPr marL="1828831" algn="l" defTabSz="457207" rtl="0" eaLnBrk="1" latinLnBrk="0" hangingPunct="1">
        <a:defRPr kumimoji="1" sz="1800" kern="1200">
          <a:solidFill>
            <a:schemeClr val="tx1"/>
          </a:solidFill>
          <a:latin typeface="+mn-lt"/>
          <a:ea typeface="+mn-ea"/>
          <a:cs typeface="+mn-cs"/>
        </a:defRPr>
      </a:lvl5pPr>
      <a:lvl6pPr marL="2286038" algn="l" defTabSz="457207" rtl="0" eaLnBrk="1" latinLnBrk="0" hangingPunct="1">
        <a:defRPr kumimoji="1" sz="1800" kern="1200">
          <a:solidFill>
            <a:schemeClr val="tx1"/>
          </a:solidFill>
          <a:latin typeface="+mn-lt"/>
          <a:ea typeface="+mn-ea"/>
          <a:cs typeface="+mn-cs"/>
        </a:defRPr>
      </a:lvl6pPr>
      <a:lvl7pPr marL="2743246" algn="l" defTabSz="457207" rtl="0" eaLnBrk="1" latinLnBrk="0" hangingPunct="1">
        <a:defRPr kumimoji="1" sz="1800" kern="1200">
          <a:solidFill>
            <a:schemeClr val="tx1"/>
          </a:solidFill>
          <a:latin typeface="+mn-lt"/>
          <a:ea typeface="+mn-ea"/>
          <a:cs typeface="+mn-cs"/>
        </a:defRPr>
      </a:lvl7pPr>
      <a:lvl8pPr marL="3200453" algn="l" defTabSz="457207" rtl="0" eaLnBrk="1" latinLnBrk="0" hangingPunct="1">
        <a:defRPr kumimoji="1" sz="1800" kern="1200">
          <a:solidFill>
            <a:schemeClr val="tx1"/>
          </a:solidFill>
          <a:latin typeface="+mn-lt"/>
          <a:ea typeface="+mn-ea"/>
          <a:cs typeface="+mn-cs"/>
        </a:defRPr>
      </a:lvl8pPr>
      <a:lvl9pPr marL="3657661" algn="l" defTabSz="457207" rtl="0" eaLnBrk="1" latinLnBrk="0" hangingPunct="1">
        <a:defRPr kumimoji="1"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google.co.jp/url?sa=t&amp;rct=j&amp;q=&amp;esrc=s&amp;source=web&amp;cd=5&amp;ved=0ahUKEwiQgZLRi5TUAhXBgLwKHfZaBVsQFgg-MAQ&amp;url=http://mapps.gsi.go.jp/history.html&amp;usg=AFQjCNG5FcKVwtNEzx2P5nbTSM92FhnVsQ&amp;sig2=9gcxp1c6BqWt6SkV1RSd1A&amp;cad=rja" TargetMode="External"/><Relationship Id="rId3" Type="http://schemas.openxmlformats.org/officeDocument/2006/relationships/hyperlink" Target="http://mapps.gsi.go.jp/history.html#ll=37.3912834,140.3903225&amp;z=5&amp;target=t25000"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google.co.jp/url?sa=t&amp;rct=j&amp;q=&amp;esrc=s&amp;source=web&amp;cd=1&amp;ved=0ahUKEwi3yuXVkJTUAhULU7wKHawsAvsQFggkMAA&amp;url=http://mapps.gsi.go.jp/&amp;usg=AFQjCNFXShE7Ss-ftKbiWgLjQtfYcycObg&amp;sig2=ED8mut9IhH4q1RhqYqcvmw"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8.tif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tif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tif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1.tif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2.tif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2.tiff"/></Relationships>
</file>

<file path=ppt/slides/_rels/slide3.xml.rels><?xml version="1.0" encoding="UTF-8" standalone="yes"?>
<Relationships xmlns="http://schemas.openxmlformats.org/package/2006/relationships"><Relationship Id="rId3" Type="http://schemas.openxmlformats.org/officeDocument/2006/relationships/hyperlink" Target="https://kotobank.jp/word/%E4%B8%AD%E5%A4%AE%E7%B5%8C%E7%B7%9A-97037" TargetMode="External"/><Relationship Id="rId4" Type="http://schemas.openxmlformats.org/officeDocument/2006/relationships/hyperlink" Target="https://kotobank.jp/word/%E6%AF%94%E4%BE%8B%E9%85%8D%E5%88%86-614270" TargetMode="External"/><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4.tif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6.png"/><Relationship Id="rId1" Type="http://schemas.microsoft.com/office/2007/relationships/media" Target="../media/media1.bin"/><Relationship Id="rId2" Type="http://schemas.openxmlformats.org/officeDocument/2006/relationships/video" Target="../media/media1.bin"/></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e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gsi.go.jp/chubu/minichishiki10.html"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kumimoji="1" lang="ja-JP" altLang="en-US" dirty="0" smtClean="0"/>
              <a:t>地図問題資料</a:t>
            </a:r>
            <a:endParaRPr kumimoji="1" lang="ja-JP" altLang="en-US" dirty="0"/>
          </a:p>
        </p:txBody>
      </p:sp>
      <p:sp>
        <p:nvSpPr>
          <p:cNvPr id="3" name="サブタイトル 2"/>
          <p:cNvSpPr>
            <a:spLocks noGrp="1"/>
          </p:cNvSpPr>
          <p:nvPr>
            <p:ph type="subTitle" idx="1"/>
          </p:nvPr>
        </p:nvSpPr>
        <p:spPr/>
        <p:txBody>
          <a:bodyPr/>
          <a:lstStyle/>
          <a:p>
            <a:r>
              <a:rPr lang="en-US" altLang="ja-JP" dirty="0" smtClean="0"/>
              <a:t>1987</a:t>
            </a:r>
            <a:r>
              <a:rPr lang="ja-JP" altLang="en-US" dirty="0" smtClean="0"/>
              <a:t>年度，</a:t>
            </a:r>
            <a:r>
              <a:rPr lang="en-US" altLang="ja-JP" dirty="0" smtClean="0"/>
              <a:t>2004</a:t>
            </a:r>
            <a:r>
              <a:rPr lang="ja-JP" altLang="en-US" dirty="0" smtClean="0"/>
              <a:t>年度実施，</a:t>
            </a:r>
            <a:endParaRPr kumimoji="1" lang="ja-JP" altLang="en-US" dirty="0"/>
          </a:p>
        </p:txBody>
      </p:sp>
    </p:spTree>
    <p:extLst>
      <p:ext uri="{BB962C8B-B14F-4D97-AF65-F5344CB8AC3E}">
        <p14:creationId xmlns:p14="http://schemas.microsoft.com/office/powerpoint/2010/main" val="214241356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56110" y="208878"/>
            <a:ext cx="8659290" cy="1400530"/>
          </a:xfrm>
        </p:spPr>
        <p:txBody>
          <a:bodyPr/>
          <a:lstStyle/>
          <a:p>
            <a:r>
              <a:rPr lang="ja-JP" altLang="en-US" dirty="0">
                <a:hlinkClick r:id="rId2"/>
              </a:rPr>
              <a:t>地形図・地勢図図歴 </a:t>
            </a:r>
            <a:r>
              <a:rPr lang="en-US" altLang="ja-JP" dirty="0" smtClean="0">
                <a:hlinkClick r:id="rId2"/>
              </a:rPr>
              <a:t>– </a:t>
            </a:r>
            <a:r>
              <a:rPr lang="ja-JP" altLang="en-US" dirty="0" smtClean="0">
                <a:hlinkClick r:id="rId2"/>
              </a:rPr>
              <a:t>地図</a:t>
            </a:r>
            <a:r>
              <a:rPr lang="ja-JP" altLang="en-US" dirty="0">
                <a:hlinkClick r:id="rId2"/>
              </a:rPr>
              <a:t>・空中写真閲覧サービス </a:t>
            </a:r>
            <a:r>
              <a:rPr lang="en-US" altLang="ja-JP" dirty="0">
                <a:hlinkClick r:id="rId2"/>
              </a:rPr>
              <a:t>- </a:t>
            </a:r>
            <a:r>
              <a:rPr lang="ja-JP" altLang="en-US" dirty="0">
                <a:hlinkClick r:id="rId2"/>
              </a:rPr>
              <a:t>国土地理院</a:t>
            </a:r>
            <a:r>
              <a:rPr lang="ja-JP" altLang="en-US" dirty="0"/>
              <a:t/>
            </a:r>
            <a:br>
              <a:rPr lang="ja-JP" altLang="en-US" dirty="0"/>
            </a:br>
            <a:endParaRPr kumimoji="1" lang="ja-JP" altLang="en-US" dirty="0"/>
          </a:p>
        </p:txBody>
      </p:sp>
      <p:sp>
        <p:nvSpPr>
          <p:cNvPr id="3" name="コンテンツ プレースホルダー 2"/>
          <p:cNvSpPr>
            <a:spLocks noGrp="1"/>
          </p:cNvSpPr>
          <p:nvPr>
            <p:ph idx="1"/>
          </p:nvPr>
        </p:nvSpPr>
        <p:spPr/>
        <p:txBody>
          <a:bodyPr/>
          <a:lstStyle/>
          <a:p>
            <a:r>
              <a:rPr lang="en-US" altLang="ja-JP" dirty="0">
                <a:hlinkClick r:id="rId3"/>
              </a:rPr>
              <a:t>http://</a:t>
            </a:r>
            <a:r>
              <a:rPr lang="en-US" altLang="ja-JP" dirty="0" err="1">
                <a:hlinkClick r:id="rId3"/>
              </a:rPr>
              <a:t>mapps.gsi.go.jp</a:t>
            </a:r>
            <a:r>
              <a:rPr lang="en-US" altLang="ja-JP" dirty="0">
                <a:hlinkClick r:id="rId3"/>
              </a:rPr>
              <a:t>/</a:t>
            </a:r>
            <a:r>
              <a:rPr lang="en-US" altLang="ja-JP" dirty="0" err="1">
                <a:hlinkClick r:id="rId3"/>
              </a:rPr>
              <a:t>history.html#ll</a:t>
            </a:r>
            <a:r>
              <a:rPr lang="en-US" altLang="ja-JP" dirty="0">
                <a:hlinkClick r:id="rId3"/>
              </a:rPr>
              <a:t>=37.3912834,140.3903225&amp;z=5&amp;target=t25000</a:t>
            </a:r>
            <a:endParaRPr kumimoji="1" lang="ja-JP" altLang="en-US" dirty="0"/>
          </a:p>
        </p:txBody>
      </p:sp>
    </p:spTree>
    <p:extLst>
      <p:ext uri="{BB962C8B-B14F-4D97-AF65-F5344CB8AC3E}">
        <p14:creationId xmlns:p14="http://schemas.microsoft.com/office/powerpoint/2010/main" val="40014667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hlinkClick r:id="rId2"/>
              </a:rPr>
              <a:t>地図・空中写真閲覧サービス </a:t>
            </a:r>
            <a:r>
              <a:rPr lang="en-US" altLang="ja-JP" dirty="0">
                <a:hlinkClick r:id="rId2"/>
              </a:rPr>
              <a:t>- </a:t>
            </a:r>
            <a:r>
              <a:rPr lang="ja-JP" altLang="en-US" dirty="0">
                <a:hlinkClick r:id="rId2"/>
              </a:rPr>
              <a:t>国土地理院</a:t>
            </a:r>
            <a:endParaRPr lang="ja-JP" altLang="en-US" dirty="0"/>
          </a:p>
        </p:txBody>
      </p:sp>
      <p:sp>
        <p:nvSpPr>
          <p:cNvPr id="3" name="コンテンツ プレースホルダー 2"/>
          <p:cNvSpPr>
            <a:spLocks noGrp="1"/>
          </p:cNvSpPr>
          <p:nvPr>
            <p:ph idx="1"/>
          </p:nvPr>
        </p:nvSpPr>
        <p:spPr/>
        <p:txBody>
          <a:bodyPr/>
          <a:lstStyle/>
          <a:p>
            <a:r>
              <a:rPr lang="ja-JP" altLang="en-US" dirty="0">
                <a:hlinkClick r:id="rId2"/>
              </a:rPr>
              <a:t>地図・空中写真閲覧サービス </a:t>
            </a:r>
            <a:r>
              <a:rPr lang="en-US" altLang="ja-JP" dirty="0">
                <a:hlinkClick r:id="rId2"/>
              </a:rPr>
              <a:t>- </a:t>
            </a:r>
            <a:r>
              <a:rPr lang="ja-JP" altLang="en-US" dirty="0">
                <a:hlinkClick r:id="rId2"/>
              </a:rPr>
              <a:t>国土地理院</a:t>
            </a:r>
            <a:endParaRPr lang="ja-JP" altLang="en-US" dirty="0"/>
          </a:p>
          <a:p>
            <a:endParaRPr kumimoji="1" lang="ja-JP" altLang="en-US" dirty="0"/>
          </a:p>
        </p:txBody>
      </p:sp>
    </p:spTree>
    <p:extLst>
      <p:ext uri="{BB962C8B-B14F-4D97-AF65-F5344CB8AC3E}">
        <p14:creationId xmlns:p14="http://schemas.microsoft.com/office/powerpoint/2010/main" val="171767959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93270" y="71022"/>
            <a:ext cx="7074330" cy="1128591"/>
          </a:xfrm>
        </p:spPr>
        <p:txBody>
          <a:bodyPr/>
          <a:lstStyle/>
          <a:p>
            <a:r>
              <a:rPr kumimoji="1" lang="en-US" altLang="ja-JP" sz="3200" dirty="0" smtClean="0"/>
              <a:t>2012</a:t>
            </a:r>
            <a:r>
              <a:rPr kumimoji="1" lang="ja-JP" altLang="en-US" sz="3200" dirty="0" smtClean="0"/>
              <a:t>年実施　心射図法</a:t>
            </a:r>
            <a:r>
              <a:rPr kumimoji="1" lang="en-US" altLang="ja-JP" sz="3200" dirty="0" smtClean="0"/>
              <a:t/>
            </a:r>
            <a:br>
              <a:rPr kumimoji="1" lang="en-US" altLang="ja-JP" sz="3200" dirty="0" smtClean="0"/>
            </a:br>
            <a:r>
              <a:rPr lang="en-US" altLang="ja-JP" sz="3200" dirty="0"/>
              <a:t>Gnomonic projection</a:t>
            </a:r>
            <a:br>
              <a:rPr lang="en-US" altLang="ja-JP" sz="3200" dirty="0"/>
            </a:br>
            <a:endParaRPr kumimoji="1" lang="ja-JP" altLang="en-US" sz="3200" dirty="0"/>
          </a:p>
        </p:txBody>
      </p:sp>
      <p:pic>
        <p:nvPicPr>
          <p:cNvPr id="4" name="コンテンツ プレースホルダー 3"/>
          <p:cNvPicPr>
            <a:picLocks noGrp="1" noChangeAspect="1"/>
          </p:cNvPicPr>
          <p:nvPr>
            <p:ph idx="1"/>
          </p:nvPr>
        </p:nvPicPr>
        <p:blipFill>
          <a:blip r:embed="rId3"/>
          <a:stretch>
            <a:fillRect/>
          </a:stretch>
        </p:blipFill>
        <p:spPr>
          <a:xfrm>
            <a:off x="119063" y="1550828"/>
            <a:ext cx="8911996" cy="2929731"/>
          </a:xfrm>
        </p:spPr>
      </p:pic>
      <p:sp>
        <p:nvSpPr>
          <p:cNvPr id="5" name="テキスト ボックス 4"/>
          <p:cNvSpPr txBox="1"/>
          <p:nvPr/>
        </p:nvSpPr>
        <p:spPr>
          <a:xfrm>
            <a:off x="1828800" y="4648200"/>
            <a:ext cx="3947160" cy="1477328"/>
          </a:xfrm>
          <a:prstGeom prst="rect">
            <a:avLst/>
          </a:prstGeom>
          <a:noFill/>
        </p:spPr>
        <p:txBody>
          <a:bodyPr wrap="square" rtlCol="0">
            <a:spAutoFit/>
          </a:bodyPr>
          <a:lstStyle/>
          <a:p>
            <a:r>
              <a:rPr lang="ja-JP" altLang="en-US" dirty="0"/>
              <a:t>左から</a:t>
            </a:r>
            <a:r>
              <a:rPr lang="ja-JP" altLang="en-US" dirty="0" smtClean="0"/>
              <a:t>、</a:t>
            </a:r>
            <a:endParaRPr lang="en-US" altLang="ja-JP" dirty="0" smtClean="0"/>
          </a:p>
          <a:p>
            <a:r>
              <a:rPr lang="ja-JP" altLang="en-US" dirty="0" smtClean="0"/>
              <a:t>投影</a:t>
            </a:r>
            <a:r>
              <a:rPr lang="ja-JP" altLang="en-US" dirty="0"/>
              <a:t>の</a:t>
            </a:r>
            <a:r>
              <a:rPr lang="ja-JP" altLang="en-US" dirty="0" smtClean="0"/>
              <a:t>説明，</a:t>
            </a:r>
            <a:endParaRPr lang="en-US" altLang="ja-JP" dirty="0" smtClean="0"/>
          </a:p>
          <a:p>
            <a:r>
              <a:rPr lang="ja-JP" altLang="en-US" dirty="0" smtClean="0"/>
              <a:t>北極</a:t>
            </a:r>
            <a:r>
              <a:rPr lang="ja-JP" altLang="en-US" dirty="0"/>
              <a:t>が投影面の接点の</a:t>
            </a:r>
            <a:r>
              <a:rPr lang="ja-JP" altLang="en-US" dirty="0" smtClean="0"/>
              <a:t>場合，</a:t>
            </a:r>
            <a:endParaRPr lang="en-US" altLang="ja-JP" dirty="0" smtClean="0"/>
          </a:p>
          <a:p>
            <a:r>
              <a:rPr lang="ja-JP" altLang="en-US" dirty="0" smtClean="0"/>
              <a:t>任意点</a:t>
            </a:r>
            <a:r>
              <a:rPr lang="ja-JP" altLang="en-US" dirty="0"/>
              <a:t>が接点の</a:t>
            </a:r>
            <a:r>
              <a:rPr lang="ja-JP" altLang="en-US" dirty="0" smtClean="0"/>
              <a:t>場合，</a:t>
            </a:r>
            <a:endParaRPr lang="en-US" altLang="ja-JP" dirty="0" smtClean="0"/>
          </a:p>
          <a:p>
            <a:r>
              <a:rPr lang="ja-JP" altLang="en-US" dirty="0" smtClean="0"/>
              <a:t>赤道上</a:t>
            </a:r>
            <a:r>
              <a:rPr lang="ja-JP" altLang="en-US" dirty="0"/>
              <a:t>が接点の場合。</a:t>
            </a:r>
            <a:endParaRPr kumimoji="1" lang="ja-JP" altLang="en-US" dirty="0"/>
          </a:p>
        </p:txBody>
      </p:sp>
    </p:spTree>
    <p:extLst>
      <p:ext uri="{BB962C8B-B14F-4D97-AF65-F5344CB8AC3E}">
        <p14:creationId xmlns:p14="http://schemas.microsoft.com/office/powerpoint/2010/main" val="18520406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84710" y="452718"/>
            <a:ext cx="7055380" cy="675042"/>
          </a:xfrm>
        </p:spPr>
        <p:txBody>
          <a:bodyPr/>
          <a:lstStyle/>
          <a:p>
            <a:r>
              <a:rPr lang="en-US" altLang="ja-JP"/>
              <a:t>Gnomonic projection</a:t>
            </a:r>
            <a:br>
              <a:rPr lang="en-US" altLang="ja-JP"/>
            </a:br>
            <a:endParaRPr kumimoji="1" lang="ja-JP" altLang="en-US" dirty="0"/>
          </a:p>
        </p:txBody>
      </p:sp>
      <p:pic>
        <p:nvPicPr>
          <p:cNvPr id="4" name="コンテンツ プレースホルダー 3"/>
          <p:cNvPicPr>
            <a:picLocks noGrp="1" noChangeAspect="1"/>
          </p:cNvPicPr>
          <p:nvPr>
            <p:ph idx="1"/>
          </p:nvPr>
        </p:nvPicPr>
        <p:blipFill>
          <a:blip r:embed="rId2"/>
          <a:stretch>
            <a:fillRect/>
          </a:stretch>
        </p:blipFill>
        <p:spPr>
          <a:xfrm>
            <a:off x="828140" y="2015014"/>
            <a:ext cx="6711950" cy="4027170"/>
          </a:xfrm>
        </p:spPr>
      </p:pic>
      <p:sp>
        <p:nvSpPr>
          <p:cNvPr id="5" name="テキスト ボックス 4"/>
          <p:cNvSpPr txBox="1"/>
          <p:nvPr/>
        </p:nvSpPr>
        <p:spPr>
          <a:xfrm>
            <a:off x="701040" y="6385560"/>
            <a:ext cx="7241085" cy="369332"/>
          </a:xfrm>
          <a:prstGeom prst="rect">
            <a:avLst/>
          </a:prstGeom>
          <a:noFill/>
        </p:spPr>
        <p:txBody>
          <a:bodyPr wrap="none" rtlCol="0">
            <a:spAutoFit/>
          </a:bodyPr>
          <a:lstStyle/>
          <a:p>
            <a:r>
              <a:rPr lang="en-US" altLang="ja-JP" dirty="0"/>
              <a:t>Great circles transform to straight lines via gnomonic projection</a:t>
            </a:r>
            <a:endParaRPr kumimoji="1" lang="ja-JP" altLang="en-US" dirty="0"/>
          </a:p>
        </p:txBody>
      </p:sp>
    </p:spTree>
    <p:extLst>
      <p:ext uri="{BB962C8B-B14F-4D97-AF65-F5344CB8AC3E}">
        <p14:creationId xmlns:p14="http://schemas.microsoft.com/office/powerpoint/2010/main" val="8865134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pic>
        <p:nvPicPr>
          <p:cNvPr id="4" name="コンテンツ プレースホルダー 3"/>
          <p:cNvPicPr>
            <a:picLocks noGrp="1" noChangeAspect="1"/>
          </p:cNvPicPr>
          <p:nvPr>
            <p:ph idx="1"/>
          </p:nvPr>
        </p:nvPicPr>
        <p:blipFill>
          <a:blip r:embed="rId2"/>
          <a:stretch>
            <a:fillRect/>
          </a:stretch>
        </p:blipFill>
        <p:spPr>
          <a:xfrm>
            <a:off x="0" y="2938236"/>
            <a:ext cx="8998518" cy="3005364"/>
          </a:xfrm>
        </p:spPr>
      </p:pic>
    </p:spTree>
    <p:extLst>
      <p:ext uri="{BB962C8B-B14F-4D97-AF65-F5344CB8AC3E}">
        <p14:creationId xmlns:p14="http://schemas.microsoft.com/office/powerpoint/2010/main" val="173475701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84710" y="452718"/>
            <a:ext cx="7699170" cy="751242"/>
          </a:xfrm>
        </p:spPr>
        <p:txBody>
          <a:bodyPr/>
          <a:lstStyle/>
          <a:p>
            <a:r>
              <a:rPr kumimoji="1" lang="ja-JP" altLang="en-US" dirty="0" smtClean="0"/>
              <a:t>円錐図法　</a:t>
            </a:r>
            <a:r>
              <a:rPr kumimoji="1" lang="en-US" altLang="ja-JP" dirty="0" smtClean="0"/>
              <a:t>conic projection</a:t>
            </a:r>
            <a:endParaRPr kumimoji="1" lang="ja-JP" altLang="en-US" dirty="0"/>
          </a:p>
        </p:txBody>
      </p:sp>
      <p:pic>
        <p:nvPicPr>
          <p:cNvPr id="4" name="コンテンツ プレースホルダー 3"/>
          <p:cNvPicPr>
            <a:picLocks noGrp="1" noChangeAspect="1"/>
          </p:cNvPicPr>
          <p:nvPr>
            <p:ph idx="1"/>
          </p:nvPr>
        </p:nvPicPr>
        <p:blipFill>
          <a:blip r:embed="rId3"/>
          <a:stretch>
            <a:fillRect/>
          </a:stretch>
        </p:blipFill>
        <p:spPr>
          <a:xfrm>
            <a:off x="555942" y="1059339"/>
            <a:ext cx="7368858" cy="5354703"/>
          </a:xfrm>
        </p:spPr>
      </p:pic>
    </p:spTree>
    <p:extLst>
      <p:ext uri="{BB962C8B-B14F-4D97-AF65-F5344CB8AC3E}">
        <p14:creationId xmlns:p14="http://schemas.microsoft.com/office/powerpoint/2010/main" val="1356791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84710" y="452718"/>
            <a:ext cx="7055380" cy="766482"/>
          </a:xfrm>
        </p:spPr>
        <p:txBody>
          <a:bodyPr/>
          <a:lstStyle/>
          <a:p>
            <a:r>
              <a:rPr lang="en-US" altLang="ja-JP"/>
              <a:t>Bonne projection</a:t>
            </a:r>
            <a:br>
              <a:rPr lang="en-US" altLang="ja-JP"/>
            </a:br>
            <a:endParaRPr kumimoji="1" lang="ja-JP" altLang="en-US" dirty="0"/>
          </a:p>
        </p:txBody>
      </p:sp>
      <p:pic>
        <p:nvPicPr>
          <p:cNvPr id="4" name="コンテンツ プレースホルダー 3"/>
          <p:cNvPicPr>
            <a:picLocks noGrp="1" noChangeAspect="1"/>
          </p:cNvPicPr>
          <p:nvPr>
            <p:ph idx="1"/>
          </p:nvPr>
        </p:nvPicPr>
        <p:blipFill>
          <a:blip r:embed="rId3"/>
          <a:stretch>
            <a:fillRect/>
          </a:stretch>
        </p:blipFill>
        <p:spPr>
          <a:xfrm>
            <a:off x="1974767" y="2052638"/>
            <a:ext cx="4416591" cy="4195762"/>
          </a:xfrm>
        </p:spPr>
      </p:pic>
    </p:spTree>
    <p:extLst>
      <p:ext uri="{BB962C8B-B14F-4D97-AF65-F5344CB8AC3E}">
        <p14:creationId xmlns:p14="http://schemas.microsoft.com/office/powerpoint/2010/main" val="16755844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a:p>
        </p:txBody>
      </p:sp>
    </p:spTree>
    <p:extLst>
      <p:ext uri="{BB962C8B-B14F-4D97-AF65-F5344CB8AC3E}">
        <p14:creationId xmlns:p14="http://schemas.microsoft.com/office/powerpoint/2010/main" val="6857859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多面体　</a:t>
            </a:r>
            <a:r>
              <a:rPr lang="en-US" altLang="ja-JP" cap="none" dirty="0" smtClean="0"/>
              <a:t>Polyhedron </a:t>
            </a:r>
            <a:endParaRPr kumimoji="1" lang="ja-JP" altLang="en-US" dirty="0"/>
          </a:p>
        </p:txBody>
      </p:sp>
      <p:pic>
        <p:nvPicPr>
          <p:cNvPr id="4" name="コンテンツ プレースホルダー 3"/>
          <p:cNvPicPr>
            <a:picLocks noGrp="1" noChangeAspect="1"/>
          </p:cNvPicPr>
          <p:nvPr>
            <p:ph idx="1"/>
          </p:nvPr>
        </p:nvPicPr>
        <p:blipFill>
          <a:blip r:embed="rId3"/>
          <a:stretch>
            <a:fillRect/>
          </a:stretch>
        </p:blipFill>
        <p:spPr>
          <a:xfrm>
            <a:off x="2845308" y="2857500"/>
            <a:ext cx="4049888" cy="2343150"/>
          </a:xfrm>
        </p:spPr>
      </p:pic>
    </p:spTree>
    <p:extLst>
      <p:ext uri="{BB962C8B-B14F-4D97-AF65-F5344CB8AC3E}">
        <p14:creationId xmlns:p14="http://schemas.microsoft.com/office/powerpoint/2010/main" val="134763373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b="1" dirty="0" smtClean="0"/>
              <a:t>多面体図法</a:t>
            </a:r>
            <a:r>
              <a:rPr lang="en-US" altLang="ja-JP" b="1" dirty="0" smtClean="0"/>
              <a:t/>
            </a:r>
            <a:br>
              <a:rPr lang="en-US" altLang="ja-JP" b="1" dirty="0" smtClean="0"/>
            </a:br>
            <a:r>
              <a:rPr lang="en-US" altLang="ja-JP" b="1" dirty="0" smtClean="0"/>
              <a:t>polyhydric </a:t>
            </a:r>
            <a:r>
              <a:rPr lang="en-US" altLang="ja-JP" b="1" dirty="0"/>
              <a:t>projection</a:t>
            </a:r>
          </a:p>
        </p:txBody>
      </p:sp>
      <p:sp>
        <p:nvSpPr>
          <p:cNvPr id="3" name="コンテンツ プレースホルダー 2"/>
          <p:cNvSpPr>
            <a:spLocks noGrp="1"/>
          </p:cNvSpPr>
          <p:nvPr>
            <p:ph idx="1"/>
          </p:nvPr>
        </p:nvSpPr>
        <p:spPr>
          <a:xfrm>
            <a:off x="167640" y="2336872"/>
            <a:ext cx="8823960" cy="4223947"/>
          </a:xfrm>
        </p:spPr>
        <p:txBody>
          <a:bodyPr>
            <a:normAutofit/>
          </a:bodyPr>
          <a:lstStyle/>
          <a:p>
            <a:pPr marL="0" indent="0">
              <a:buNone/>
            </a:pPr>
            <a:r>
              <a:rPr lang="ja-JP" altLang="en-US" dirty="0" smtClean="0"/>
              <a:t>中縮尺</a:t>
            </a:r>
            <a:r>
              <a:rPr lang="ja-JP" altLang="en-US" dirty="0"/>
              <a:t>以上の大きい縮尺の地形図などで</a:t>
            </a:r>
            <a:r>
              <a:rPr lang="ja-JP" altLang="en-US" dirty="0" smtClean="0"/>
              <a:t>、</a:t>
            </a:r>
            <a:endParaRPr lang="en-US" altLang="ja-JP" dirty="0" smtClean="0"/>
          </a:p>
          <a:p>
            <a:pPr marL="0" indent="0">
              <a:buNone/>
            </a:pPr>
            <a:r>
              <a:rPr lang="ja-JP" altLang="en-US" dirty="0" smtClean="0"/>
              <a:t>経</a:t>
            </a:r>
            <a:r>
              <a:rPr lang="ja-JP" altLang="en-US" dirty="0"/>
              <a:t>緯線で区切られた区画（図郭）を地図ごとの表現範囲とした場合</a:t>
            </a:r>
            <a:r>
              <a:rPr lang="ja-JP" altLang="en-US" dirty="0" smtClean="0"/>
              <a:t>、</a:t>
            </a:r>
            <a:endParaRPr lang="en-US" altLang="ja-JP" dirty="0" smtClean="0"/>
          </a:p>
          <a:p>
            <a:pPr marL="0" indent="0">
              <a:buNone/>
            </a:pPr>
            <a:r>
              <a:rPr lang="ja-JP" altLang="en-US" dirty="0" smtClean="0"/>
              <a:t>各辺</a:t>
            </a:r>
            <a:r>
              <a:rPr lang="ja-JP" altLang="en-US" dirty="0"/>
              <a:t>が対応する経線および緯線に対し距離が縮尺どおりに正しく表される正距となる等脚台形で表す図法</a:t>
            </a:r>
            <a:r>
              <a:rPr lang="ja-JP" altLang="en-US" dirty="0" smtClean="0"/>
              <a:t>。</a:t>
            </a:r>
            <a:endParaRPr lang="en-US" altLang="ja-JP" dirty="0" smtClean="0"/>
          </a:p>
          <a:p>
            <a:pPr marL="0" indent="0">
              <a:buNone/>
            </a:pPr>
            <a:r>
              <a:rPr lang="ja-JP" altLang="en-US" dirty="0" smtClean="0"/>
              <a:t>等</a:t>
            </a:r>
            <a:r>
              <a:rPr lang="ja-JP" altLang="en-US" dirty="0"/>
              <a:t>脚台形の左右の辺のかわりに台形の高さ（</a:t>
            </a:r>
            <a:r>
              <a:rPr lang="ja-JP" altLang="en-US" u="sng" dirty="0">
                <a:hlinkClick r:id="rId3"/>
              </a:rPr>
              <a:t>中央経線</a:t>
            </a:r>
            <a:r>
              <a:rPr lang="ja-JP" altLang="en-US" dirty="0"/>
              <a:t>）を正距としたものも含まれ</a:t>
            </a:r>
            <a:r>
              <a:rPr lang="ja-JP" altLang="en-US" dirty="0" smtClean="0"/>
              <a:t>、</a:t>
            </a:r>
            <a:endParaRPr lang="en-US" altLang="ja-JP" dirty="0" smtClean="0"/>
          </a:p>
          <a:p>
            <a:pPr marL="0" indent="0">
              <a:buNone/>
            </a:pPr>
            <a:r>
              <a:rPr lang="ja-JP" altLang="en-US" dirty="0" smtClean="0"/>
              <a:t>日本</a:t>
            </a:r>
            <a:r>
              <a:rPr lang="ja-JP" altLang="en-US" dirty="0"/>
              <a:t>の旧版地形図はこれに相当する</a:t>
            </a:r>
            <a:r>
              <a:rPr lang="ja-JP" altLang="en-US" dirty="0" smtClean="0"/>
              <a:t>。地図</a:t>
            </a:r>
            <a:r>
              <a:rPr lang="ja-JP" altLang="en-US" dirty="0"/>
              <a:t>内部の地点は、地図の図郭となる経緯線との経緯度差に応じて</a:t>
            </a:r>
            <a:r>
              <a:rPr lang="ja-JP" altLang="en-US" u="sng" dirty="0">
                <a:hlinkClick r:id="rId4"/>
              </a:rPr>
              <a:t>比例配分</a:t>
            </a:r>
            <a:r>
              <a:rPr lang="ja-JP" altLang="en-US" dirty="0"/>
              <a:t>した位置に作図される</a:t>
            </a:r>
            <a:r>
              <a:rPr lang="ja-JP" altLang="en-US" dirty="0" smtClean="0"/>
              <a:t>。</a:t>
            </a:r>
            <a:endParaRPr lang="en-US" altLang="ja-JP" dirty="0" smtClean="0"/>
          </a:p>
          <a:p>
            <a:pPr marL="0" indent="0">
              <a:buNone/>
            </a:pPr>
            <a:r>
              <a:rPr lang="en-US" altLang="ja-JP" dirty="0" smtClean="0"/>
              <a:t>18</a:t>
            </a:r>
            <a:r>
              <a:rPr lang="ja-JP" altLang="en-US" dirty="0"/>
              <a:t>世紀にプロシアの地形図作成に採用されて以来、</a:t>
            </a:r>
            <a:r>
              <a:rPr lang="en-US" altLang="ja-JP" dirty="0"/>
              <a:t>20</a:t>
            </a:r>
            <a:r>
              <a:rPr lang="ja-JP" altLang="en-US" dirty="0"/>
              <a:t>世紀中ごろまで世界中の地形図の標準的図法となっていた。</a:t>
            </a:r>
            <a:endParaRPr kumimoji="1" lang="ja-JP" altLang="en-US" dirty="0"/>
          </a:p>
        </p:txBody>
      </p:sp>
    </p:spTree>
    <p:extLst>
      <p:ext uri="{BB962C8B-B14F-4D97-AF65-F5344CB8AC3E}">
        <p14:creationId xmlns:p14="http://schemas.microsoft.com/office/powerpoint/2010/main" val="43144428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吹田西部　</a:t>
            </a:r>
            <a:r>
              <a:rPr lang="en-US" altLang="ja-JP" dirty="0" smtClean="0"/>
              <a:t>1</a:t>
            </a:r>
            <a:r>
              <a:rPr lang="ja-JP" altLang="en-US" dirty="0" smtClean="0"/>
              <a:t>万分の</a:t>
            </a:r>
            <a:r>
              <a:rPr lang="en-US" altLang="ja-JP" dirty="0" smtClean="0"/>
              <a:t>1</a:t>
            </a:r>
            <a:br>
              <a:rPr lang="en-US" altLang="ja-JP" dirty="0" smtClean="0"/>
            </a:br>
            <a:r>
              <a:rPr lang="en-US" altLang="ja-JP" dirty="0" smtClean="0"/>
              <a:t>1923</a:t>
            </a:r>
            <a:r>
              <a:rPr lang="ja-JP" altLang="en-US" dirty="0" smtClean="0"/>
              <a:t>年作成</a:t>
            </a:r>
            <a:endParaRPr kumimoji="1" lang="ja-JP" altLang="en-US" dirty="0"/>
          </a:p>
        </p:txBody>
      </p:sp>
      <p:pic>
        <p:nvPicPr>
          <p:cNvPr id="4" name="コンテンツ プレースホルダー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498639" y="2052638"/>
            <a:ext cx="5368848" cy="4195762"/>
          </a:xfrm>
        </p:spPr>
      </p:pic>
    </p:spTree>
    <p:extLst>
      <p:ext uri="{BB962C8B-B14F-4D97-AF65-F5344CB8AC3E}">
        <p14:creationId xmlns:p14="http://schemas.microsoft.com/office/powerpoint/2010/main" val="168999029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水系図の例</a:t>
            </a:r>
            <a:endParaRPr kumimoji="1" lang="ja-JP" altLang="en-US" dirty="0"/>
          </a:p>
        </p:txBody>
      </p:sp>
      <p:pic>
        <p:nvPicPr>
          <p:cNvPr id="4" name="コンテンツ プレースホルダー 3"/>
          <p:cNvPicPr>
            <a:picLocks noGrp="1" noChangeAspect="1"/>
          </p:cNvPicPr>
          <p:nvPr>
            <p:ph idx="1"/>
          </p:nvPr>
        </p:nvPicPr>
        <p:blipFill>
          <a:blip r:embed="rId3"/>
          <a:stretch>
            <a:fillRect/>
          </a:stretch>
        </p:blipFill>
        <p:spPr>
          <a:xfrm>
            <a:off x="2072029" y="2052638"/>
            <a:ext cx="4222067" cy="4195762"/>
          </a:xfrm>
        </p:spPr>
      </p:pic>
    </p:spTree>
    <p:extLst>
      <p:ext uri="{BB962C8B-B14F-4D97-AF65-F5344CB8AC3E}">
        <p14:creationId xmlns:p14="http://schemas.microsoft.com/office/powerpoint/2010/main" val="119827937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30480"/>
            <a:ext cx="5105400" cy="2133600"/>
          </a:xfrm>
        </p:spPr>
        <p:txBody>
          <a:bodyPr>
            <a:normAutofit/>
          </a:bodyPr>
          <a:lstStyle/>
          <a:p>
            <a:r>
              <a:rPr kumimoji="1" lang="en-US" altLang="ja-JP" dirty="0" smtClean="0"/>
              <a:t>2004</a:t>
            </a:r>
            <a:r>
              <a:rPr kumimoji="1" lang="ja-JP" altLang="en-US" dirty="0" smtClean="0"/>
              <a:t>年実施　</a:t>
            </a:r>
            <a:r>
              <a:rPr kumimoji="1" lang="en-US" altLang="ja-JP" dirty="0" smtClean="0"/>
              <a:t/>
            </a:r>
            <a:br>
              <a:rPr kumimoji="1" lang="en-US" altLang="ja-JP" dirty="0" smtClean="0"/>
            </a:br>
            <a:r>
              <a:rPr kumimoji="1" lang="ja-JP" altLang="en-US" dirty="0" smtClean="0"/>
              <a:t>ユニバーサル横メルカトール図法</a:t>
            </a:r>
            <a:endParaRPr kumimoji="1" lang="ja-JP" altLang="en-US" dirty="0"/>
          </a:p>
        </p:txBody>
      </p:sp>
      <p:pic>
        <p:nvPicPr>
          <p:cNvPr id="4" name="コンテンツ プレースホルダー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379720" y="-53165"/>
            <a:ext cx="3764280" cy="6911165"/>
          </a:xfrm>
        </p:spPr>
      </p:pic>
    </p:spTree>
    <p:extLst>
      <p:ext uri="{BB962C8B-B14F-4D97-AF65-F5344CB8AC3E}">
        <p14:creationId xmlns:p14="http://schemas.microsoft.com/office/powerpoint/2010/main" val="206098746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84710" y="452718"/>
            <a:ext cx="8125890" cy="629322"/>
          </a:xfrm>
        </p:spPr>
        <p:txBody>
          <a:bodyPr/>
          <a:lstStyle/>
          <a:p>
            <a:r>
              <a:rPr kumimoji="1" lang="ja-JP" altLang="en-US" dirty="0" smtClean="0"/>
              <a:t>横メルカトール図法投影結果</a:t>
            </a:r>
            <a:endParaRPr kumimoji="1" lang="ja-JP" altLang="en-US" dirty="0"/>
          </a:p>
        </p:txBody>
      </p:sp>
      <p:pic>
        <p:nvPicPr>
          <p:cNvPr id="4" name="横メルカトール図法投影結果">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112838" y="2052638"/>
            <a:ext cx="6140450" cy="4195762"/>
          </a:xfrm>
        </p:spPr>
      </p:pic>
    </p:spTree>
    <p:extLst>
      <p:ext uri="{BB962C8B-B14F-4D97-AF65-F5344CB8AC3E}">
        <p14:creationId xmlns:p14="http://schemas.microsoft.com/office/powerpoint/2010/main" val="120387563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106680"/>
            <a:ext cx="8488680" cy="899160"/>
          </a:xfrm>
        </p:spPr>
        <p:txBody>
          <a:bodyPr/>
          <a:lstStyle/>
          <a:p>
            <a:r>
              <a:rPr kumimoji="1" lang="en-US" altLang="ja-JP" dirty="0" err="1" smtClean="0"/>
              <a:t>UTM</a:t>
            </a:r>
            <a:r>
              <a:rPr kumimoji="1" lang="ja-JP" altLang="en-US" dirty="0" smtClean="0"/>
              <a:t>　</a:t>
            </a:r>
            <a:r>
              <a:rPr kumimoji="1" lang="en-US" altLang="ja-JP" dirty="0" smtClean="0"/>
              <a:t>Grid Zones of the World</a:t>
            </a:r>
            <a:endParaRPr kumimoji="1" lang="ja-JP" altLang="en-US" dirty="0"/>
          </a:p>
        </p:txBody>
      </p:sp>
      <p:pic>
        <p:nvPicPr>
          <p:cNvPr id="4" name="コンテンツ プレースホルダー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7303" y="556260"/>
            <a:ext cx="9564752" cy="6758940"/>
          </a:xfrm>
        </p:spPr>
      </p:pic>
    </p:spTree>
    <p:extLst>
      <p:ext uri="{BB962C8B-B14F-4D97-AF65-F5344CB8AC3E}">
        <p14:creationId xmlns:p14="http://schemas.microsoft.com/office/powerpoint/2010/main" val="96066878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84710" y="452718"/>
            <a:ext cx="8522130" cy="1400530"/>
          </a:xfrm>
        </p:spPr>
        <p:txBody>
          <a:bodyPr/>
          <a:lstStyle/>
          <a:p>
            <a:r>
              <a:rPr lang="ja-JP" altLang="en-US" sz="3200" dirty="0"/>
              <a:t>地理院ホーム  </a:t>
            </a:r>
            <a:r>
              <a:rPr lang="en-US" altLang="ja-JP" sz="3200" dirty="0"/>
              <a:t>&gt; </a:t>
            </a:r>
            <a:r>
              <a:rPr lang="ja-JP" altLang="en-US" sz="3200" dirty="0"/>
              <a:t>中部地方測量部  </a:t>
            </a:r>
            <a:r>
              <a:rPr lang="en-US" altLang="ja-JP" sz="3200" dirty="0"/>
              <a:t>&gt; </a:t>
            </a:r>
            <a:r>
              <a:rPr lang="ja-JP" altLang="en-US" sz="3200" dirty="0"/>
              <a:t>中部地方測量部メールニュース  </a:t>
            </a:r>
            <a:r>
              <a:rPr lang="en-US" altLang="ja-JP" sz="3200" dirty="0"/>
              <a:t>&gt; </a:t>
            </a:r>
            <a:r>
              <a:rPr lang="ja-JP" altLang="en-US" sz="3200" dirty="0"/>
              <a:t>測量に関するミニ</a:t>
            </a:r>
            <a:r>
              <a:rPr lang="ja-JP" altLang="en-US" sz="3200" dirty="0" smtClean="0"/>
              <a:t>知識</a:t>
            </a:r>
            <a:r>
              <a:rPr lang="en-US" altLang="ja-JP" sz="3200" dirty="0" smtClean="0"/>
              <a:t> &gt;</a:t>
            </a:r>
            <a:r>
              <a:rPr lang="ja-JP" altLang="en-US" sz="3200" dirty="0"/>
              <a:t>第</a:t>
            </a:r>
            <a:r>
              <a:rPr lang="en-US" altLang="ja-JP" sz="3200" dirty="0"/>
              <a:t>10</a:t>
            </a:r>
            <a:r>
              <a:rPr lang="ja-JP" altLang="en-US" sz="3200" dirty="0"/>
              <a:t>回　</a:t>
            </a:r>
            <a:r>
              <a:rPr lang="en-US" altLang="ja-JP" sz="3200" dirty="0" err="1"/>
              <a:t>UTM</a:t>
            </a:r>
            <a:r>
              <a:rPr lang="ja-JP" altLang="en-US" sz="3200" dirty="0"/>
              <a:t>グリッド地図　その２</a:t>
            </a:r>
            <a:endParaRPr kumimoji="1" lang="ja-JP" altLang="en-US" sz="3200" dirty="0"/>
          </a:p>
        </p:txBody>
      </p:sp>
      <p:sp>
        <p:nvSpPr>
          <p:cNvPr id="3" name="コンテンツ プレースホルダー 2"/>
          <p:cNvSpPr>
            <a:spLocks noGrp="1"/>
          </p:cNvSpPr>
          <p:nvPr>
            <p:ph idx="1"/>
          </p:nvPr>
        </p:nvSpPr>
        <p:spPr/>
        <p:txBody>
          <a:bodyPr/>
          <a:lstStyle/>
          <a:p>
            <a:r>
              <a:rPr lang="ja-JP" altLang="en-US" dirty="0" smtClean="0">
                <a:hlinkClick r:id="rId2"/>
              </a:rPr>
              <a:t>下記のサイトに説明があるが，あまりに不規則の定義のために，省略する。</a:t>
            </a:r>
            <a:endParaRPr lang="en-US" altLang="ja-JP" dirty="0" smtClean="0">
              <a:hlinkClick r:id="rId2"/>
            </a:endParaRPr>
          </a:p>
          <a:p>
            <a:r>
              <a:rPr lang="en-US" altLang="ja-JP" dirty="0" smtClean="0">
                <a:hlinkClick r:id="rId2"/>
              </a:rPr>
              <a:t>http</a:t>
            </a:r>
            <a:r>
              <a:rPr lang="en-US" altLang="ja-JP" dirty="0">
                <a:hlinkClick r:id="rId2"/>
              </a:rPr>
              <a:t>://</a:t>
            </a:r>
            <a:r>
              <a:rPr lang="en-US" altLang="ja-JP" dirty="0" smtClean="0">
                <a:hlinkClick r:id="rId2"/>
              </a:rPr>
              <a:t>www.gsi.go.jp/chubu/minichishiki10.html</a:t>
            </a:r>
            <a:endParaRPr lang="en-US" altLang="ja-JP" dirty="0" smtClean="0"/>
          </a:p>
          <a:p>
            <a:endParaRPr kumimoji="1" lang="ja-JP" altLang="en-US" dirty="0"/>
          </a:p>
        </p:txBody>
      </p:sp>
    </p:spTree>
    <p:extLst>
      <p:ext uri="{BB962C8B-B14F-4D97-AF65-F5344CB8AC3E}">
        <p14:creationId xmlns:p14="http://schemas.microsoft.com/office/powerpoint/2010/main" val="1563883379"/>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イオン">
  <a:themeElements>
    <a:clrScheme name="イオン">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F9C9D"/>
      </a:accent5>
      <a:accent6>
        <a:srgbClr val="9E5E9B"/>
      </a:accent6>
      <a:hlink>
        <a:srgbClr val="58C1BA"/>
      </a:hlink>
      <a:folHlink>
        <a:srgbClr val="9DD0CB"/>
      </a:folHlink>
    </a:clrScheme>
    <a:fontScheme name="イオン">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イオン">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ホワイ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Yu Gothic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Yu Gothic"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300</TotalTime>
  <Words>334</Words>
  <Application>Microsoft Macintosh PowerPoint</Application>
  <PresentationFormat>画面に合わせる (4:3)</PresentationFormat>
  <Paragraphs>47</Paragraphs>
  <Slides>17</Slides>
  <Notes>7</Notes>
  <HiddenSlides>0</HiddenSlides>
  <MMClips>1</MMClips>
  <ScaleCrop>false</ScaleCrop>
  <HeadingPairs>
    <vt:vector size="6" baseType="variant">
      <vt:variant>
        <vt:lpstr>使用されているフォント</vt:lpstr>
      </vt:variant>
      <vt:variant>
        <vt:i4>5</vt:i4>
      </vt:variant>
      <vt:variant>
        <vt:lpstr>テーマ</vt:lpstr>
      </vt:variant>
      <vt:variant>
        <vt:i4>1</vt:i4>
      </vt:variant>
      <vt:variant>
        <vt:lpstr>スライド タイトル</vt:lpstr>
      </vt:variant>
      <vt:variant>
        <vt:i4>17</vt:i4>
      </vt:variant>
    </vt:vector>
  </HeadingPairs>
  <TitlesOfParts>
    <vt:vector size="23" baseType="lpstr">
      <vt:lpstr>Century Gothic</vt:lpstr>
      <vt:lpstr>Wingdings 3</vt:lpstr>
      <vt:lpstr>Yu Gothic</vt:lpstr>
      <vt:lpstr>メイリオ</vt:lpstr>
      <vt:lpstr>Arial</vt:lpstr>
      <vt:lpstr>イオン</vt:lpstr>
      <vt:lpstr>地図問題資料</vt:lpstr>
      <vt:lpstr>多面体　Polyhedron </vt:lpstr>
      <vt:lpstr>多面体図法 polyhydric projection</vt:lpstr>
      <vt:lpstr>吹田西部　1万分の1 1923年作成</vt:lpstr>
      <vt:lpstr>水系図の例</vt:lpstr>
      <vt:lpstr>2004年実施　 ユニバーサル横メルカトール図法</vt:lpstr>
      <vt:lpstr>横メルカトール図法投影結果</vt:lpstr>
      <vt:lpstr>UTM　Grid Zones of the World</vt:lpstr>
      <vt:lpstr>地理院ホーム  &gt; 中部地方測量部  &gt; 中部地方測量部メールニュース  &gt; 測量に関するミニ知識 &gt;第10回　UTMグリッド地図　その２</vt:lpstr>
      <vt:lpstr>地形図・地勢図図歴 – 地図・空中写真閲覧サービス - 国土地理院 </vt:lpstr>
      <vt:lpstr>地図・空中写真閲覧サービス - 国土地理院</vt:lpstr>
      <vt:lpstr>2012年実施　心射図法 Gnomonic projection </vt:lpstr>
      <vt:lpstr>Gnomonic projection </vt:lpstr>
      <vt:lpstr>PowerPoint プレゼンテーション</vt:lpstr>
      <vt:lpstr>円錐図法　conic projection</vt:lpstr>
      <vt:lpstr>Bonne projection </vt:lpstr>
      <vt:lpstr>PowerPoint プレゼンテーション</vt:lpstr>
    </vt:vector>
  </TitlesOfParts>
  <Company/>
  <LinksUpToDate>false</LinksUpToDate>
  <SharedDoc>false</SharedDoc>
  <HyperlinksChanged>false</HyperlinksChanged>
  <AppVersion>15.0026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1987年度地図問題　資料</dc:title>
  <dc:creator>MOTOHARU KOBA</dc:creator>
  <cp:lastModifiedBy>MOTOHARU KOBA</cp:lastModifiedBy>
  <cp:revision>24</cp:revision>
  <dcterms:created xsi:type="dcterms:W3CDTF">2017-05-29T02:04:33Z</dcterms:created>
  <dcterms:modified xsi:type="dcterms:W3CDTF">2017-05-29T07:07:46Z</dcterms:modified>
</cp:coreProperties>
</file>