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73" r:id="rId14"/>
    <p:sldId id="266" r:id="rId15"/>
    <p:sldId id="267" r:id="rId16"/>
    <p:sldId id="270" r:id="rId1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/>
    <p:restoredTop sz="94701"/>
  </p:normalViewPr>
  <p:slideViewPr>
    <p:cSldViewPr snapToGrid="0" snapToObjects="1">
      <p:cViewPr varScale="1">
        <p:scale>
          <a:sx n="95" d="100"/>
          <a:sy n="95" d="100"/>
        </p:scale>
        <p:origin x="59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7B6B-D6BC-0846-86AA-6B8C18042AEB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FB54-7D38-7749-B83E-0E86F6D1F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78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7B6B-D6BC-0846-86AA-6B8C18042AEB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FB54-7D38-7749-B83E-0E86F6D1F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552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7B6B-D6BC-0846-86AA-6B8C18042AEB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FB54-7D38-7749-B83E-0E86F6D1F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641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7B6B-D6BC-0846-86AA-6B8C18042AEB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FB54-7D38-7749-B83E-0E86F6D1F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724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7B6B-D6BC-0846-86AA-6B8C18042AEB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FB54-7D38-7749-B83E-0E86F6D1F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59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7B6B-D6BC-0846-86AA-6B8C18042AEB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FB54-7D38-7749-B83E-0E86F6D1F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56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7B6B-D6BC-0846-86AA-6B8C18042AEB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FB54-7D38-7749-B83E-0E86F6D1F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63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7B6B-D6BC-0846-86AA-6B8C18042AEB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FB54-7D38-7749-B83E-0E86F6D1F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2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7B6B-D6BC-0846-86AA-6B8C18042AEB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FB54-7D38-7749-B83E-0E86F6D1F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74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7B6B-D6BC-0846-86AA-6B8C18042AEB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FB54-7D38-7749-B83E-0E86F6D1F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84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7B6B-D6BC-0846-86AA-6B8C18042AEB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2FB54-7D38-7749-B83E-0E86F6D1F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52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F7B6B-D6BC-0846-86AA-6B8C18042AEB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2FB54-7D38-7749-B83E-0E86F6D1F0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40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GoogleEarth</a:t>
            </a:r>
            <a:r>
              <a:rPr kumimoji="1" lang="ja-JP" altLang="en-US" dirty="0" smtClean="0"/>
              <a:t>画像からアナグリフを作成する方法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501148"/>
            <a:ext cx="6400800" cy="1752600"/>
          </a:xfrm>
        </p:spPr>
        <p:txBody>
          <a:bodyPr/>
          <a:lstStyle/>
          <a:p>
            <a:r>
              <a:rPr lang="ja-JP" altLang="en-US" dirty="0" smtClean="0"/>
              <a:t>四国中央構造線中萩断層崖を例に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0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step 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75369" y="5959992"/>
            <a:ext cx="5090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１　「チャンネル」</a:t>
            </a:r>
            <a:r>
              <a:rPr lang="ja-JP" altLang="en-US" dirty="0"/>
              <a:t>の「レッド」の画像</a:t>
            </a:r>
            <a:r>
              <a:rPr lang="ja-JP" altLang="en-US" dirty="0" smtClean="0"/>
              <a:t>を選び「</a:t>
            </a:r>
            <a:r>
              <a:rPr lang="en-US" altLang="ja-JP" dirty="0"/>
              <a:t>delete</a:t>
            </a:r>
            <a:r>
              <a:rPr lang="ja-JP" altLang="en-US" dirty="0"/>
              <a:t>」</a:t>
            </a:r>
            <a:endParaRPr lang="en-US" altLang="ja-JP" dirty="0"/>
          </a:p>
          <a:p>
            <a:r>
              <a:rPr lang="ja-JP" altLang="en-US" dirty="0" smtClean="0"/>
              <a:t>２　背景色（白）を選んで「レッド」を白色にする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95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tep 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95684" y="6026834"/>
            <a:ext cx="6611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右側画像の「レッド」の画像に左側画像の「レッド」の画像をペースト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95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48632" y="5962316"/>
            <a:ext cx="768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右側画像の「レッド」の画像に、左側画像の「レッド」の画像がコピーされた状態</a:t>
            </a:r>
            <a:endParaRPr kumimoji="1" lang="ja-JP" altLang="en-US" dirty="0"/>
          </a:p>
        </p:txBody>
      </p:sp>
      <p:pic>
        <p:nvPicPr>
          <p:cNvPr id="4" name="図 3" descr="step 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11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step 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072106" y="5962316"/>
            <a:ext cx="478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「チャンネル」の「</a:t>
            </a:r>
            <a:r>
              <a:rPr lang="en-US" altLang="ja-JP" dirty="0" smtClean="0"/>
              <a:t>RGB</a:t>
            </a:r>
            <a:r>
              <a:rPr lang="ja-JP" altLang="en-US" dirty="0" smtClean="0"/>
              <a:t>」の右にある目玉をクリック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95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tep 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072105" y="6151966"/>
            <a:ext cx="5147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←</a:t>
            </a:r>
            <a:r>
              <a:rPr kumimoji="1" lang="ja-JP" altLang="en-US" dirty="0" smtClean="0"/>
              <a:t>」で「レッド」の画像を移動して、アナグリフを作成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95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tep 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633579" y="6007405"/>
            <a:ext cx="397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アナグリフ画像を「切り抜き」で抜き出す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95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tep 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310105" y="5991544"/>
            <a:ext cx="600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　「チャンネル」の「</a:t>
            </a:r>
            <a:r>
              <a:rPr kumimoji="1" lang="en-US" altLang="ja-JP" dirty="0" smtClean="0"/>
              <a:t>RGB</a:t>
            </a:r>
            <a:r>
              <a:rPr kumimoji="1" lang="ja-JP" altLang="en-US" dirty="0" smtClean="0"/>
              <a:t>」を選んで、全てのチャンネルを固定</a:t>
            </a:r>
            <a:endParaRPr kumimoji="1" lang="en-US" altLang="ja-JP" dirty="0" smtClean="0"/>
          </a:p>
          <a:p>
            <a:r>
              <a:rPr lang="ja-JP" altLang="en-US" dirty="0" smtClean="0"/>
              <a:t>２　別名を付けて保存・終了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95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tep 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95158" y="6002421"/>
            <a:ext cx="7954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GoogleEarth</a:t>
            </a:r>
            <a:r>
              <a:rPr kumimoji="1" lang="ja-JP" altLang="en-US" dirty="0" smtClean="0"/>
              <a:t>を開き、「</a:t>
            </a:r>
            <a:r>
              <a:rPr kumimoji="1" lang="en-US" altLang="ja-JP" dirty="0" err="1" smtClean="0"/>
              <a:t>GoogleEarth</a:t>
            </a:r>
            <a:r>
              <a:rPr lang="ja-JP" altLang="en-US" dirty="0" smtClean="0"/>
              <a:t>」からプルダウンで設定を選ぶ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178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tep 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163052" y="6100984"/>
            <a:ext cx="7065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３</a:t>
            </a:r>
            <a:r>
              <a:rPr kumimoji="1" lang="en-US" altLang="ja-JP" dirty="0" smtClean="0"/>
              <a:t>D</a:t>
            </a:r>
            <a:r>
              <a:rPr kumimoji="1" lang="ja-JP" altLang="en-US" dirty="0" smtClean="0"/>
              <a:t>ビューの中の「起伏の強調度」を３にする。高山地域では２でも良い。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95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tep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1474" y="5972282"/>
            <a:ext cx="829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アナグリフを作成する地域を選び、西側画像（左側画像）</a:t>
            </a:r>
            <a:r>
              <a:rPr lang="ja-JP" altLang="en-US" dirty="0" smtClean="0"/>
              <a:t>をスクリーン・キャプチャー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95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tep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630948" y="5953020"/>
            <a:ext cx="6330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同じ地域の東側側</a:t>
            </a:r>
            <a:r>
              <a:rPr lang="ja-JP" altLang="en-US" dirty="0"/>
              <a:t>画像</a:t>
            </a:r>
            <a:r>
              <a:rPr lang="ja-JP" altLang="en-US" dirty="0" smtClean="0"/>
              <a:t>（右側</a:t>
            </a:r>
            <a:r>
              <a:rPr lang="ja-JP" altLang="en-US" dirty="0"/>
              <a:t>画像）</a:t>
            </a:r>
            <a:r>
              <a:rPr lang="ja-JP" altLang="en-US" dirty="0" smtClean="0"/>
              <a:t>をスクリーン・キャプチャー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95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tep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41158" y="5994036"/>
            <a:ext cx="6964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１　</a:t>
            </a:r>
            <a:r>
              <a:rPr kumimoji="1" lang="en-US" altLang="ja-JP" dirty="0" err="1" smtClean="0"/>
              <a:t>PhotoShop</a:t>
            </a:r>
            <a:r>
              <a:rPr kumimoji="1" lang="ja-JP" altLang="en-US" dirty="0" smtClean="0"/>
              <a:t>に画面キャプチャーした左側画像と右側画像を</a:t>
            </a:r>
            <a:r>
              <a:rPr lang="ja-JP" altLang="en-US" dirty="0" smtClean="0"/>
              <a:t>読み込む</a:t>
            </a:r>
            <a:endParaRPr lang="en-US" altLang="ja-JP" dirty="0" smtClean="0"/>
          </a:p>
          <a:p>
            <a:r>
              <a:rPr kumimoji="1" lang="ja-JP" altLang="en-US" dirty="0" smtClean="0"/>
              <a:t>２　左側画像を選び、「ウインドウ」から「チャンネル」を選び、表示する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95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tep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847473" y="5994036"/>
            <a:ext cx="352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「チャンネル」の「レッド」を選択する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95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tep 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058737" y="6007405"/>
            <a:ext cx="560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「編集」から「コピー」を選び、「レッド」の画像をコピーする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95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tep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35263" y="5934670"/>
            <a:ext cx="4912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１　右側の画を選び、表示する</a:t>
            </a:r>
            <a:endParaRPr lang="en-US" altLang="ja-JP" dirty="0" smtClean="0"/>
          </a:p>
          <a:p>
            <a:r>
              <a:rPr lang="ja-JP" altLang="en-US" dirty="0" smtClean="0"/>
              <a:t>２　「ウインドウ」の「チャンネル」を選び表示する</a:t>
            </a:r>
          </a:p>
          <a:p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95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197</Words>
  <Application>Microsoft Macintosh PowerPoint</Application>
  <PresentationFormat>画面に合わせる (4:3)</PresentationFormat>
  <Paragraphs>21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Calibri</vt:lpstr>
      <vt:lpstr>ＭＳ Ｐゴシック</vt:lpstr>
      <vt:lpstr>Arial</vt:lpstr>
      <vt:lpstr>ホワイト</vt:lpstr>
      <vt:lpstr>GoogleEarth画像からアナグリフを作成する方法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GoogleEarth画像からアナグリフを作成する方法</dc:title>
  <dc:creator>中田 高</dc:creator>
  <cp:lastModifiedBy>MOTOHARU KOBA</cp:lastModifiedBy>
  <cp:revision>5</cp:revision>
  <dcterms:created xsi:type="dcterms:W3CDTF">2019-06-21T08:42:21Z</dcterms:created>
  <dcterms:modified xsi:type="dcterms:W3CDTF">2019-06-28T12:03:30Z</dcterms:modified>
</cp:coreProperties>
</file>